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  <p:sldMasterId id="2147483660" r:id="rId5"/>
    <p:sldMasterId id="2147483671" r:id="rId6"/>
    <p:sldMasterId id="2147483694" r:id="rId7"/>
    <p:sldMasterId id="2147483705" r:id="rId8"/>
  </p:sldMasterIdLst>
  <p:notesMasterIdLst>
    <p:notesMasterId r:id="rId34"/>
  </p:notesMasterIdLst>
  <p:handoutMasterIdLst>
    <p:handoutMasterId r:id="rId35"/>
  </p:handoutMasterIdLst>
  <p:sldIdLst>
    <p:sldId id="258" r:id="rId9"/>
    <p:sldId id="262" r:id="rId10"/>
    <p:sldId id="256" r:id="rId11"/>
    <p:sldId id="263" r:id="rId12"/>
    <p:sldId id="267" r:id="rId13"/>
    <p:sldId id="279" r:id="rId14"/>
    <p:sldId id="298" r:id="rId15"/>
    <p:sldId id="282" r:id="rId16"/>
    <p:sldId id="304" r:id="rId17"/>
    <p:sldId id="305" r:id="rId18"/>
    <p:sldId id="319" r:id="rId19"/>
    <p:sldId id="318" r:id="rId20"/>
    <p:sldId id="317" r:id="rId21"/>
    <p:sldId id="283" r:id="rId22"/>
    <p:sldId id="284" r:id="rId23"/>
    <p:sldId id="306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</p:sldIdLst>
  <p:sldSz cx="9144000" cy="6858000" type="screen4x3"/>
  <p:notesSz cx="6789738" cy="992981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orient="horz" pos="2360" userDrawn="1">
          <p15:clr>
            <a:srgbClr val="A4A3A4"/>
          </p15:clr>
        </p15:guide>
        <p15:guide id="5" orient="horz" pos="24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1280" y="64"/>
      </p:cViewPr>
      <p:guideLst>
        <p:guide orient="horz" pos="2160"/>
        <p:guide pos="2880"/>
        <p:guide orient="horz" pos="2260"/>
        <p:guide orient="horz" pos="2360"/>
        <p:guide orient="horz" pos="24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35421491431218"/>
          <c:y val="0.10870488322717622"/>
          <c:w val="0.53278186274509809"/>
          <c:h val="0.73842887473460717"/>
        </c:manualLayout>
      </c:layout>
      <c:doughnutChart>
        <c:varyColors val="1"/>
        <c:ser>
          <c:idx val="0"/>
          <c:order val="0"/>
          <c:tx>
            <c:strRef>
              <c:f>גיליון1!$C$1</c:f>
              <c:strCache>
                <c:ptCount val="1"/>
                <c:pt idx="0">
                  <c:v>עמודה1</c:v>
                </c:pt>
              </c:strCache>
            </c:strRef>
          </c:tx>
          <c:spPr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>
              <a:noFill/>
            </a:ln>
          </c:spPr>
          <c:explosion val="30"/>
          <c:cat>
            <c:multiLvlStrRef>
              <c:f>גיליון1!$A$2:$B$7</c:f>
              <c:multiLvlStrCache>
                <c:ptCount val="6"/>
                <c:lvl>
                  <c:pt idx="0">
                    <c:v>התאחדות הקבלנים והבונים</c:v>
                  </c:pt>
                  <c:pt idx="1">
                    <c:v>התאחדות תעשיינים</c:v>
                  </c:pt>
                  <c:pt idx="2">
                    <c:v>מרכז שלטון מקומי</c:v>
                  </c:pt>
                  <c:pt idx="3">
                    <c:v>משטרת ישראל</c:v>
                  </c:pt>
                  <c:pt idx="4">
                    <c:v>רשויות ועיריות</c:v>
                  </c:pt>
                  <c:pt idx="5">
                    <c:v>רמ"י + משרד השיכון</c:v>
                  </c:pt>
                </c:lvl>
                <c:lvl>
                  <c:pt idx="0">
                    <c:v>רבעון שני</c:v>
                  </c:pt>
                  <c:pt idx="1">
                    <c:v>רבעון שלישי</c:v>
                  </c:pt>
                  <c:pt idx="2">
                    <c:v>רבעון ראשון</c:v>
                  </c:pt>
                  <c:pt idx="3">
                    <c:v>רבעון רביעי</c:v>
                  </c:pt>
                </c:lvl>
              </c:multiLvlStrCache>
            </c:multiLvlStrRef>
          </c:cat>
          <c:val>
            <c:numRef>
              <c:f>גיליון1!$C$2:$C$7</c:f>
              <c:numCache>
                <c:formatCode>General</c:formatCode>
                <c:ptCount val="6"/>
                <c:pt idx="0">
                  <c:v>16.600000000000001</c:v>
                </c:pt>
                <c:pt idx="1">
                  <c:v>16.600000000000001</c:v>
                </c:pt>
                <c:pt idx="2">
                  <c:v>16.600000000000001</c:v>
                </c:pt>
                <c:pt idx="3">
                  <c:v>16.600000000000001</c:v>
                </c:pt>
                <c:pt idx="4">
                  <c:v>16.600000000000001</c:v>
                </c:pt>
                <c:pt idx="5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62-445D-995E-18AA6A70B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"/>
        <c:holeSize val="60"/>
      </c:doughnut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0.13868</cdr:x>
      <cdr:y>0.40124</cdr:y>
    </cdr:from>
    <cdr:to>
      <cdr:x>0.21602</cdr:x>
      <cdr:y>0.51795</cdr:y>
    </cdr:to>
    <cdr:pic>
      <cdr:nvPicPr>
        <cdr:cNvPr id="2" name="תמונה 1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b="6075"/>
        <a:stretch xmlns:a="http://schemas.openxmlformats.org/drawingml/2006/main"/>
      </cdr:blipFill>
      <cdr:spPr>
        <a:xfrm xmlns:a="http://schemas.openxmlformats.org/drawingml/2006/main" rot="16200000">
          <a:off x="1401610" y="3035707"/>
          <a:ext cx="872611" cy="80146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0.68549</cdr:x>
      <cdr:y>0.43136</cdr:y>
    </cdr:from>
    <cdr:to>
      <cdr:x>0.74065</cdr:x>
      <cdr:y>0.59771</cdr:y>
    </cdr:to>
    <cdr:sp macro="" textlink="">
      <cdr:nvSpPr>
        <cdr:cNvPr id="4" name="מלבן 3"/>
        <cdr:cNvSpPr/>
      </cdr:nvSpPr>
      <cdr:spPr>
        <a:xfrm xmlns:a="http://schemas.openxmlformats.org/drawingml/2006/main" rot="5906971">
          <a:off x="6767821" y="3561405"/>
          <a:ext cx="1243820" cy="571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prstTxWarp prst="textCanUp">
            <a:avLst/>
          </a:prstTxWarp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he-IL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קרן קיימת  לישראל</a:t>
          </a:r>
          <a:endParaRPr lang="he-IL" sz="18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0.56632</cdr:x>
      <cdr:y>0.19766</cdr:y>
    </cdr:from>
    <cdr:to>
      <cdr:x>0.68634</cdr:x>
      <cdr:y>0.27411</cdr:y>
    </cdr:to>
    <cdr:sp macro="" textlink="">
      <cdr:nvSpPr>
        <cdr:cNvPr id="5" name="מלבן 4"/>
        <cdr:cNvSpPr/>
      </cdr:nvSpPr>
      <cdr:spPr>
        <a:xfrm xmlns:a="http://schemas.openxmlformats.org/drawingml/2006/main" rot="2487875">
          <a:off x="5868842" y="1477914"/>
          <a:ext cx="1243820" cy="571634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lIns="91440" tIns="45720" rIns="91440" bIns="45720" numCol="1">
          <a:prstTxWarp prst="textCanUp">
            <a:avLst/>
          </a:prstTxWarp>
          <a:spAutoFit/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 prstMaterial="softEdge">
            <a:bevelT w="29210" h="16510"/>
            <a:contourClr>
              <a:schemeClr val="accent4">
                <a:alpha val="95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800" b="1" cap="none" spc="0" dirty="0" smtClean="0">
              <a:ln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30000"/>
                      <a:satMod val="115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30000"/>
                      <a:satMod val="11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rPr>
            <a:t>התאחדות </a:t>
          </a:r>
          <a:r>
            <a:rPr lang="he-IL" sz="1800" b="1" dirty="0">
              <a:ln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30000"/>
                      <a:satMod val="115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30000"/>
                      <a:satMod val="11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rPr>
            <a:t> </a:t>
          </a:r>
          <a:r>
            <a:rPr lang="he-IL" sz="1800" b="1" dirty="0" smtClean="0">
              <a:ln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30000"/>
                      <a:satMod val="115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30000"/>
                      <a:satMod val="11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rPr>
            <a:t>בוני הארץ</a:t>
          </a:r>
          <a:endParaRPr lang="he-IL" sz="1800" b="1" cap="none" spc="0" dirty="0">
            <a:ln>
              <a:prstDash val="solid"/>
            </a:ln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30000"/>
                    <a:satMod val="115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30000"/>
                    <a:satMod val="11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effectLst>
              <a:outerShdw blurRad="88000" dist="50800" dir="5040000" algn="tl">
                <a:schemeClr val="accent4">
                  <a:tint val="80000"/>
                  <a:satMod val="250000"/>
                  <a:alpha val="45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0.3303</cdr:x>
      <cdr:y>0.15838</cdr:y>
    </cdr:from>
    <cdr:to>
      <cdr:x>0.43798</cdr:x>
      <cdr:y>0.22967</cdr:y>
    </cdr:to>
    <cdr:sp macro="" textlink="">
      <cdr:nvSpPr>
        <cdr:cNvPr id="6" name="מלבן 5"/>
        <cdr:cNvSpPr/>
      </cdr:nvSpPr>
      <cdr:spPr>
        <a:xfrm xmlns:a="http://schemas.openxmlformats.org/drawingml/2006/main" rot="19771528">
          <a:off x="3422954" y="1184256"/>
          <a:ext cx="1115913" cy="5330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lIns="91440" tIns="45720" rIns="91440" bIns="45720" numCol="1">
          <a:prstTxWarp prst="textCanUp">
            <a:avLst/>
          </a:prstTxWarp>
          <a:sp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800" b="1" cap="all" spc="0" dirty="0" smtClean="0">
              <a:ln w="0">
                <a:noFill/>
              </a:ln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rPr>
            <a:t>משרד התחבורה</a:t>
          </a:r>
          <a:endParaRPr lang="he-IL" sz="1800" b="1" cap="all" spc="0" dirty="0">
            <a:ln w="0">
              <a:noFill/>
            </a:ln>
            <a:solidFill>
              <a:schemeClr val="accent1">
                <a:lumMod val="75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0.23812</cdr:x>
      <cdr:y>0.38374</cdr:y>
    </cdr:from>
    <cdr:to>
      <cdr:x>0.28956</cdr:x>
      <cdr:y>0.51995</cdr:y>
    </cdr:to>
    <cdr:sp macro="" textlink="">
      <cdr:nvSpPr>
        <cdr:cNvPr id="7" name="מלבן 6"/>
        <cdr:cNvSpPr/>
      </cdr:nvSpPr>
      <cdr:spPr>
        <a:xfrm xmlns:a="http://schemas.openxmlformats.org/drawingml/2006/main" rot="16676399">
          <a:off x="2225045" y="3111981"/>
          <a:ext cx="1018459" cy="5330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 numCol="1">
          <a:prstTxWarp prst="textCanUp">
            <a:avLst/>
          </a:prstTxWarp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משטרת ישראל</a:t>
          </a:r>
          <a:endParaRPr lang="he-IL" sz="18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0.53049</cdr:x>
      <cdr:y>0.71226</cdr:y>
    </cdr:from>
    <cdr:to>
      <cdr:x>0.64636</cdr:x>
      <cdr:y>0.79056</cdr:y>
    </cdr:to>
    <cdr:sp macro="" textlink="">
      <cdr:nvSpPr>
        <cdr:cNvPr id="8" name="מלבן 7"/>
        <cdr:cNvSpPr/>
      </cdr:nvSpPr>
      <cdr:spPr>
        <a:xfrm xmlns:a="http://schemas.openxmlformats.org/drawingml/2006/main" rot="20497743">
          <a:off x="5497571" y="5325638"/>
          <a:ext cx="1200783" cy="5854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 numCol="1">
          <a:prstTxWarp prst="textCanUp">
            <a:avLst/>
          </a:prstTxWarp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מרכז השלטון המקומי</a:t>
          </a:r>
          <a:endParaRPr lang="he-IL" sz="18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0.28916</cdr:x>
      <cdr:y>0.68501</cdr:y>
    </cdr:from>
    <cdr:to>
      <cdr:x>0.429</cdr:x>
      <cdr:y>0.77327</cdr:y>
    </cdr:to>
    <cdr:sp macro="" textlink="">
      <cdr:nvSpPr>
        <cdr:cNvPr id="9" name="מלבן 8"/>
        <cdr:cNvSpPr/>
      </cdr:nvSpPr>
      <cdr:spPr>
        <a:xfrm xmlns:a="http://schemas.openxmlformats.org/drawingml/2006/main" rot="1925984">
          <a:off x="2996623" y="5121905"/>
          <a:ext cx="1449190" cy="6599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 numCol="1">
          <a:prstTxWarp prst="textCanUp">
            <a:avLst/>
          </a:prstTxWarp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800" b="1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רמ"י</a:t>
          </a:r>
          <a:r>
            <a:rPr lang="he-IL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 + </a:t>
          </a:r>
        </a:p>
        <a:p xmlns:a="http://schemas.openxmlformats.org/drawingml/2006/main">
          <a:pPr algn="ctr"/>
          <a:r>
            <a:rPr lang="he-IL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משרד השיכון</a:t>
          </a:r>
          <a:endParaRPr lang="he-IL" sz="18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0.23313</cdr:x>
      <cdr:y>0.72263</cdr:y>
    </cdr:from>
    <cdr:to>
      <cdr:x>0.3094</cdr:x>
      <cdr:y>0.79663</cdr:y>
    </cdr:to>
    <cdr:pic>
      <cdr:nvPicPr>
        <cdr:cNvPr id="10" name="תמונה 9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rot="2433403">
          <a:off x="2416007" y="5403203"/>
          <a:ext cx="790333" cy="55329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0.31058</cdr:x>
      <cdr:y>0.80746</cdr:y>
    </cdr:from>
    <cdr:to>
      <cdr:x>0.40109</cdr:x>
      <cdr:y>0.84488</cdr:y>
    </cdr:to>
    <cdr:pic>
      <cdr:nvPicPr>
        <cdr:cNvPr id="11" name="תמונה 10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rot="1034035">
          <a:off x="3218603" y="6037479"/>
          <a:ext cx="937973" cy="27979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0.33764</cdr:x>
      <cdr:y>0.27916</cdr:y>
    </cdr:from>
    <cdr:to>
      <cdr:x>0.64246</cdr:x>
      <cdr:y>0.67884</cdr:y>
    </cdr:to>
    <cdr:sp macro="" textlink="">
      <cdr:nvSpPr>
        <cdr:cNvPr id="12" name="אליפסה 11"/>
        <cdr:cNvSpPr/>
      </cdr:nvSpPr>
      <cdr:spPr>
        <a:xfrm xmlns:a="http://schemas.openxmlformats.org/drawingml/2006/main">
          <a:off x="3499064" y="2087317"/>
          <a:ext cx="3158926" cy="2988478"/>
        </a:xfrm>
        <a:prstGeom xmlns:a="http://schemas.openxmlformats.org/drawingml/2006/main" prst="ellipse">
          <a:avLst/>
        </a:prstGeom>
        <a:solidFill xmlns:a="http://schemas.openxmlformats.org/drawingml/2006/main">
          <a:srgbClr val="7030A0"/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lvl="0" algn="ctr"/>
          <a:endParaRPr lang="he-IL" kern="1200" dirty="0" smtClean="0"/>
        </a:p>
        <a:p xmlns:a="http://schemas.openxmlformats.org/drawingml/2006/main">
          <a:pPr lvl="0" algn="ctr"/>
          <a:endParaRPr lang="he-IL" kern="1200" dirty="0"/>
        </a:p>
        <a:p xmlns:a="http://schemas.openxmlformats.org/drawingml/2006/main">
          <a:pPr lvl="0" algn="ctr"/>
          <a:endParaRPr lang="he-IL" kern="1200" dirty="0" smtClean="0"/>
        </a:p>
        <a:p xmlns:a="http://schemas.openxmlformats.org/drawingml/2006/main">
          <a:pPr lvl="0" algn="ctr"/>
          <a:endParaRPr lang="he-IL" kern="1200" dirty="0"/>
        </a:p>
        <a:p xmlns:a="http://schemas.openxmlformats.org/drawingml/2006/main">
          <a:pPr lvl="0" algn="ctr"/>
          <a:endParaRPr lang="he-IL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sha" panose="020B0502040204020203" pitchFamily="34" charset="-79"/>
            <a:cs typeface="Gisha" panose="020B0502040204020203" pitchFamily="34" charset="-79"/>
          </a:endParaRPr>
        </a:p>
      </cdr:txBody>
    </cdr:sp>
  </cdr:relSizeAnchor>
  <cdr:relSizeAnchor xmlns:cdr="http://schemas.openxmlformats.org/drawingml/2006/chartDrawing">
    <cdr:from>
      <cdr:x>0.39115</cdr:x>
      <cdr:y>0.3936</cdr:y>
    </cdr:from>
    <cdr:to>
      <cdr:x>0.57611</cdr:x>
      <cdr:y>0.48435</cdr:y>
    </cdr:to>
    <cdr:sp macro="" textlink="">
      <cdr:nvSpPr>
        <cdr:cNvPr id="13" name="מלבן 12"/>
        <cdr:cNvSpPr/>
      </cdr:nvSpPr>
      <cdr:spPr>
        <a:xfrm xmlns:a="http://schemas.openxmlformats.org/drawingml/2006/main">
          <a:off x="4053523" y="2942988"/>
          <a:ext cx="1916778" cy="678550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lIns="91440" tIns="45720" rIns="91440" bIns="45720" numCol="1">
          <a:prstTxWarp prst="textCanUp">
            <a:avLst/>
          </a:prstTxWarp>
          <a:spAutoFit/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 prstMaterial="softEdge">
            <a:bevelT w="29210" h="16510"/>
            <a:contourClr>
              <a:schemeClr val="accent4">
                <a:alpha val="95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b="1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חברת חשמל</a:t>
          </a:r>
        </a:p>
        <a:p xmlns:a="http://schemas.openxmlformats.org/drawingml/2006/main"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b="1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חטיבת לקוחות</a:t>
          </a:r>
          <a:endParaRPr lang="he-IL" b="1" kern="1200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0.75902</cdr:x>
      <cdr:y>0.45152</cdr:y>
    </cdr:from>
    <cdr:to>
      <cdr:x>0.84521</cdr:x>
      <cdr:y>0.54923</cdr:y>
    </cdr:to>
    <cdr:pic>
      <cdr:nvPicPr>
        <cdr:cNvPr id="14" name="Picture 13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52768" t="2843" r="-2919" b="-2843"/>
        <a:stretch xmlns:a="http://schemas.openxmlformats.org/drawingml/2006/main"/>
      </cdr:blipFill>
      <cdr:spPr>
        <a:xfrm xmlns:a="http://schemas.openxmlformats.org/drawingml/2006/main" rot="5400000">
          <a:off x="7947229" y="3294789"/>
          <a:ext cx="730590" cy="89320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0.26531</cdr:x>
      <cdr:y>0.06967</cdr:y>
    </cdr:from>
    <cdr:to>
      <cdr:x>0.38814</cdr:x>
      <cdr:y>0.1722</cdr:y>
    </cdr:to>
    <cdr:pic>
      <cdr:nvPicPr>
        <cdr:cNvPr id="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 rot="19640711">
          <a:off x="2749420" y="520933"/>
          <a:ext cx="1272943" cy="766603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48100" y="0"/>
            <a:ext cx="2941638" cy="4984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41637" cy="4984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2EA907-F1C4-471F-B837-07FED36FC9F6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48100" y="9431338"/>
            <a:ext cx="2941638" cy="4984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31338"/>
            <a:ext cx="2941637" cy="4984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59D0431-CB9F-4668-BA54-0D95F705AE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509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009" cy="4980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6147" y="0"/>
            <a:ext cx="2942009" cy="4980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8BEDA76-4391-4F38-B67B-C5CD24EAAA92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41425"/>
            <a:ext cx="4465638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1" y="4778724"/>
            <a:ext cx="5431157" cy="39098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732"/>
            <a:ext cx="2942009" cy="4980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6147" y="9431732"/>
            <a:ext cx="2942009" cy="4980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1A7BCDA5-BECF-4929-A702-6E906DC10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4443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38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194" indent="-284708" defTabSz="91138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008" indent="-227448" defTabSz="91138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8495" indent="-227448" defTabSz="91138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4982" indent="-227448" defTabSz="91138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3058" indent="-227448" defTabSz="9113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134" indent="-227448" defTabSz="9113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208" indent="-227448" defTabSz="9113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7289" indent="-227448" defTabSz="9113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F6DB55-2A6B-4558-B175-8D8635F7E40F}" type="slidenum">
              <a:rPr lang="he-IL" altLang="he-IL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he-IL" smtClean="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1570" y="9306201"/>
            <a:ext cx="2907271" cy="48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49" tIns="47374" rIns="94749" bIns="47374" anchor="b"/>
          <a:lstStyle>
            <a:lvl1pPr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fld id="{5D17EBEA-C5AD-4A13-BF78-77085CDBA049}" type="slidenum">
              <a:rPr lang="he-IL" altLang="he-IL" sz="1300"/>
              <a:pPr algn="l" rtl="0" eaLnBrk="1" hangingPunct="1">
                <a:spcBef>
                  <a:spcPct val="0"/>
                </a:spcBef>
              </a:pPr>
              <a:t>2</a:t>
            </a:fld>
            <a:endParaRPr lang="en-US" altLang="he-IL" sz="1300"/>
          </a:p>
        </p:txBody>
      </p:sp>
      <p:sp>
        <p:nvSpPr>
          <p:cNvPr id="3789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3288" y="735013"/>
            <a:ext cx="4902200" cy="3676650"/>
          </a:xfrm>
          <a:ln/>
        </p:spPr>
      </p:sp>
      <p:sp>
        <p:nvSpPr>
          <p:cNvPr id="37893" name="מציין מיקום של הערות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4749" tIns="47374" rIns="94749" bIns="47374"/>
          <a:lstStyle/>
          <a:p>
            <a:pPr eaLnBrk="1" hangingPunct="1"/>
            <a:endParaRPr lang="he-IL" altLang="he-IL" smtClean="0"/>
          </a:p>
        </p:txBody>
      </p:sp>
      <p:sp>
        <p:nvSpPr>
          <p:cNvPr id="37894" name="מציין מיקום של מספר שקופית 3"/>
          <p:cNvSpPr txBox="1">
            <a:spLocks noGrp="1"/>
          </p:cNvSpPr>
          <p:nvPr/>
        </p:nvSpPr>
        <p:spPr bwMode="auto">
          <a:xfrm>
            <a:off x="1570" y="9306201"/>
            <a:ext cx="2907271" cy="48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49" tIns="47374" rIns="94749" bIns="47374" anchor="b"/>
          <a:lstStyle>
            <a:lvl1pPr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fld id="{245BB3F4-CFD6-4BD1-8AE3-C8B0D15ECDE5}" type="slidenum">
              <a:rPr lang="he-IL" altLang="he-IL" sz="1300"/>
              <a:pPr algn="l" rtl="0" eaLnBrk="1" hangingPunct="1">
                <a:spcBef>
                  <a:spcPct val="0"/>
                </a:spcBef>
              </a:pPr>
              <a:t>2</a:t>
            </a:fld>
            <a:endParaRPr lang="en-US" altLang="he-IL" sz="1300"/>
          </a:p>
        </p:txBody>
      </p:sp>
    </p:spTree>
    <p:extLst>
      <p:ext uri="{BB962C8B-B14F-4D97-AF65-F5344CB8AC3E}">
        <p14:creationId xmlns:p14="http://schemas.microsoft.com/office/powerpoint/2010/main" val="801257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3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7878" indent="-283435" defTabSz="9073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6900" indent="-226431" defTabSz="9073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1345" indent="-226431" defTabSz="9073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5789" indent="-226431" defTabSz="9073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1817" indent="-226431" defTabSz="9073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7843" indent="-226431" defTabSz="9073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13869" indent="-226431" defTabSz="9073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9900" indent="-226431" defTabSz="9073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F6DB55-2A6B-4558-B175-8D8635F7E40F}" type="slidenum">
              <a:rPr lang="he-IL" altLang="he-IL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he-IL" smtClean="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1556" y="9286550"/>
            <a:ext cx="2883250" cy="48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25" tIns="47162" rIns="94325" bIns="47162" anchor="b"/>
          <a:lstStyle>
            <a:lvl1pPr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fld id="{5D17EBEA-C5AD-4A13-BF78-77085CDBA049}" type="slidenum">
              <a:rPr lang="he-IL" altLang="he-IL" sz="1300"/>
              <a:pPr algn="l" rtl="0" eaLnBrk="1" hangingPunct="1">
                <a:spcBef>
                  <a:spcPct val="0"/>
                </a:spcBef>
              </a:pPr>
              <a:t>4</a:t>
            </a:fld>
            <a:endParaRPr lang="en-US" altLang="he-IL" sz="1300"/>
          </a:p>
        </p:txBody>
      </p:sp>
      <p:sp>
        <p:nvSpPr>
          <p:cNvPr id="3789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1063" y="733425"/>
            <a:ext cx="4891087" cy="3668713"/>
          </a:xfrm>
          <a:ln/>
        </p:spPr>
      </p:sp>
      <p:sp>
        <p:nvSpPr>
          <p:cNvPr id="37893" name="מציין מיקום של הערות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4325" tIns="47162" rIns="94325" bIns="47162"/>
          <a:lstStyle/>
          <a:p>
            <a:pPr eaLnBrk="1" hangingPunct="1"/>
            <a:endParaRPr lang="he-IL" altLang="he-IL" smtClean="0"/>
          </a:p>
        </p:txBody>
      </p:sp>
      <p:sp>
        <p:nvSpPr>
          <p:cNvPr id="37894" name="מציין מיקום של מספר שקופית 3"/>
          <p:cNvSpPr txBox="1">
            <a:spLocks noGrp="1"/>
          </p:cNvSpPr>
          <p:nvPr/>
        </p:nvSpPr>
        <p:spPr bwMode="auto">
          <a:xfrm>
            <a:off x="1556" y="9286550"/>
            <a:ext cx="2883250" cy="48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25" tIns="47162" rIns="94325" bIns="47162" anchor="b"/>
          <a:lstStyle>
            <a:lvl1pPr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fld id="{245BB3F4-CFD6-4BD1-8AE3-C8B0D15ECDE5}" type="slidenum">
              <a:rPr lang="he-IL" altLang="he-IL" sz="1300"/>
              <a:pPr algn="l" rtl="0" eaLnBrk="1" hangingPunct="1">
                <a:spcBef>
                  <a:spcPct val="0"/>
                </a:spcBef>
              </a:pPr>
              <a:t>4</a:t>
            </a:fld>
            <a:endParaRPr lang="en-US" altLang="he-IL" sz="1300"/>
          </a:p>
        </p:txBody>
      </p:sp>
    </p:spTree>
    <p:extLst>
      <p:ext uri="{BB962C8B-B14F-4D97-AF65-F5344CB8AC3E}">
        <p14:creationId xmlns:p14="http://schemas.microsoft.com/office/powerpoint/2010/main" val="73327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1160" indent="-288537" defTabSz="923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57364" indent="-230507" defTabSz="923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19989" indent="-230507" defTabSz="923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82613" indent="-230507" defTabSz="923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46850" indent="-230507" defTabSz="9236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11084" indent="-230507" defTabSz="9236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75319" indent="-230507" defTabSz="9236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39558" indent="-230507" defTabSz="9236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23636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F6DB55-2A6B-4558-B175-8D8635F7E40F}" type="slidenum">
              <a:rPr kumimoji="0" lang="he-IL" alt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23636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he-IL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1606" y="9214521"/>
            <a:ext cx="2975300" cy="48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23" tIns="48011" rIns="96023" bIns="48011" anchor="b"/>
          <a:lstStyle>
            <a:lvl1pPr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44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17EBEA-C5AD-4A13-BF78-77085CDBA049}" type="slidenum">
              <a:rPr kumimoji="0" lang="he-IL" altLang="he-IL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44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he-IL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89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4888" y="727075"/>
            <a:ext cx="4854575" cy="3640138"/>
          </a:xfrm>
          <a:ln/>
        </p:spPr>
      </p:sp>
      <p:sp>
        <p:nvSpPr>
          <p:cNvPr id="37893" name="מציין מיקום של הערות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6023" tIns="48011" rIns="96023" bIns="48011"/>
          <a:lstStyle/>
          <a:p>
            <a:pPr eaLnBrk="1" hangingPunct="1"/>
            <a:endParaRPr lang="he-IL" altLang="he-IL" smtClean="0"/>
          </a:p>
        </p:txBody>
      </p:sp>
      <p:sp>
        <p:nvSpPr>
          <p:cNvPr id="37894" name="מציין מיקום של מספר שקופית 3"/>
          <p:cNvSpPr txBox="1">
            <a:spLocks noGrp="1"/>
          </p:cNvSpPr>
          <p:nvPr/>
        </p:nvSpPr>
        <p:spPr bwMode="auto">
          <a:xfrm>
            <a:off x="1606" y="9214521"/>
            <a:ext cx="2975300" cy="48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23" tIns="48011" rIns="96023" bIns="48011" anchor="b"/>
          <a:lstStyle>
            <a:lvl1pPr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44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5BB3F4-CFD6-4BD1-8AE3-C8B0D15ECDE5}" type="slidenum">
              <a:rPr kumimoji="0" lang="he-IL" altLang="he-IL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44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he-IL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61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1160" indent="-288537" defTabSz="923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57364" indent="-230507" defTabSz="923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19989" indent="-230507" defTabSz="923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82613" indent="-230507" defTabSz="923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46850" indent="-230507" defTabSz="9236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11084" indent="-230507" defTabSz="9236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75319" indent="-230507" defTabSz="9236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39558" indent="-230507" defTabSz="9236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23636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F6DB55-2A6B-4558-B175-8D8635F7E40F}" type="slidenum">
              <a:rPr kumimoji="0" lang="he-IL" alt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23636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he-IL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1606" y="9214521"/>
            <a:ext cx="2975300" cy="48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23" tIns="48011" rIns="96023" bIns="48011" anchor="b"/>
          <a:lstStyle>
            <a:lvl1pPr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44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17EBEA-C5AD-4A13-BF78-77085CDBA049}" type="slidenum">
              <a:rPr kumimoji="0" lang="he-IL" altLang="he-IL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44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he-IL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89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4888" y="727075"/>
            <a:ext cx="4854575" cy="3640138"/>
          </a:xfrm>
          <a:ln/>
        </p:spPr>
      </p:sp>
      <p:sp>
        <p:nvSpPr>
          <p:cNvPr id="37893" name="מציין מיקום של הערות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6023" tIns="48011" rIns="96023" bIns="48011"/>
          <a:lstStyle/>
          <a:p>
            <a:pPr eaLnBrk="1" hangingPunct="1"/>
            <a:endParaRPr lang="he-IL" altLang="he-IL" smtClean="0"/>
          </a:p>
        </p:txBody>
      </p:sp>
      <p:sp>
        <p:nvSpPr>
          <p:cNvPr id="37894" name="מציין מיקום של מספר שקופית 3"/>
          <p:cNvSpPr txBox="1">
            <a:spLocks noGrp="1"/>
          </p:cNvSpPr>
          <p:nvPr/>
        </p:nvSpPr>
        <p:spPr bwMode="auto">
          <a:xfrm>
            <a:off x="1606" y="9214521"/>
            <a:ext cx="2975300" cy="48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23" tIns="48011" rIns="96023" bIns="48011" anchor="b"/>
          <a:lstStyle>
            <a:lvl1pPr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44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5BB3F4-CFD6-4BD1-8AE3-C8B0D15ECDE5}" type="slidenum">
              <a:rPr kumimoji="0" lang="he-IL" altLang="he-IL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44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he-IL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1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1160" indent="-288537" defTabSz="923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57364" indent="-230507" defTabSz="923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19989" indent="-230507" defTabSz="923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82613" indent="-230507" defTabSz="923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46850" indent="-230507" defTabSz="9236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11084" indent="-230507" defTabSz="9236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75319" indent="-230507" defTabSz="9236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39558" indent="-230507" defTabSz="9236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23636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F6DB55-2A6B-4558-B175-8D8635F7E40F}" type="slidenum">
              <a:rPr kumimoji="0" lang="he-IL" alt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23636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he-IL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1606" y="9214521"/>
            <a:ext cx="2975300" cy="48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23" tIns="48011" rIns="96023" bIns="48011" anchor="b"/>
          <a:lstStyle>
            <a:lvl1pPr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44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17EBEA-C5AD-4A13-BF78-77085CDBA049}" type="slidenum">
              <a:rPr kumimoji="0" lang="he-IL" altLang="he-IL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44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he-IL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89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4888" y="727075"/>
            <a:ext cx="4854575" cy="3640138"/>
          </a:xfrm>
          <a:ln/>
        </p:spPr>
      </p:sp>
      <p:sp>
        <p:nvSpPr>
          <p:cNvPr id="37893" name="מציין מיקום של הערות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6023" tIns="48011" rIns="96023" bIns="48011"/>
          <a:lstStyle/>
          <a:p>
            <a:pPr eaLnBrk="1" hangingPunct="1"/>
            <a:endParaRPr lang="he-IL" altLang="he-IL" smtClean="0"/>
          </a:p>
        </p:txBody>
      </p:sp>
      <p:sp>
        <p:nvSpPr>
          <p:cNvPr id="37894" name="מציין מיקום של מספר שקופית 3"/>
          <p:cNvSpPr txBox="1">
            <a:spLocks noGrp="1"/>
          </p:cNvSpPr>
          <p:nvPr/>
        </p:nvSpPr>
        <p:spPr bwMode="auto">
          <a:xfrm>
            <a:off x="1606" y="9214521"/>
            <a:ext cx="2975300" cy="48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23" tIns="48011" rIns="96023" bIns="48011" anchor="b"/>
          <a:lstStyle>
            <a:lvl1pPr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44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5BB3F4-CFD6-4BD1-8AE3-C8B0D15ECDE5}" type="slidenum">
              <a:rPr kumimoji="0" lang="he-IL" altLang="he-IL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44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he-IL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64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1160" indent="-288537" defTabSz="923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57364" indent="-230507" defTabSz="923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19989" indent="-230507" defTabSz="923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82613" indent="-230507" defTabSz="923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46850" indent="-230507" defTabSz="9236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11084" indent="-230507" defTabSz="9236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75319" indent="-230507" defTabSz="9236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39558" indent="-230507" defTabSz="9236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23636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F6DB55-2A6B-4558-B175-8D8635F7E40F}" type="slidenum">
              <a:rPr kumimoji="0" lang="he-IL" alt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23636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he-IL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1606" y="9214521"/>
            <a:ext cx="2975300" cy="48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23" tIns="48011" rIns="96023" bIns="48011" anchor="b"/>
          <a:lstStyle>
            <a:lvl1pPr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44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17EBEA-C5AD-4A13-BF78-77085CDBA049}" type="slidenum">
              <a:rPr kumimoji="0" lang="he-IL" altLang="he-IL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44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he-IL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89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4888" y="727075"/>
            <a:ext cx="4854575" cy="3640138"/>
          </a:xfrm>
          <a:ln/>
        </p:spPr>
      </p:sp>
      <p:sp>
        <p:nvSpPr>
          <p:cNvPr id="37893" name="מציין מיקום של הערות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6023" tIns="48011" rIns="96023" bIns="48011"/>
          <a:lstStyle/>
          <a:p>
            <a:pPr eaLnBrk="1" hangingPunct="1"/>
            <a:endParaRPr lang="he-IL" altLang="he-IL" smtClean="0"/>
          </a:p>
        </p:txBody>
      </p:sp>
      <p:sp>
        <p:nvSpPr>
          <p:cNvPr id="37894" name="מציין מיקום של מספר שקופית 3"/>
          <p:cNvSpPr txBox="1">
            <a:spLocks noGrp="1"/>
          </p:cNvSpPr>
          <p:nvPr/>
        </p:nvSpPr>
        <p:spPr bwMode="auto">
          <a:xfrm>
            <a:off x="1606" y="9214521"/>
            <a:ext cx="2975300" cy="48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23" tIns="48011" rIns="96023" bIns="48011" anchor="b"/>
          <a:lstStyle>
            <a:lvl1pPr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44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5BB3F4-CFD6-4BD1-8AE3-C8B0D15ECDE5}" type="slidenum">
              <a:rPr kumimoji="0" lang="he-IL" altLang="he-IL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44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he-IL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431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1160" indent="-288537" defTabSz="923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57364" indent="-230507" defTabSz="923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19989" indent="-230507" defTabSz="923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82613" indent="-230507" defTabSz="923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46850" indent="-230507" defTabSz="9236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11084" indent="-230507" defTabSz="9236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75319" indent="-230507" defTabSz="9236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39558" indent="-230507" defTabSz="9236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23636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F6DB55-2A6B-4558-B175-8D8635F7E40F}" type="slidenum">
              <a:rPr kumimoji="0" lang="he-IL" alt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23636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he-IL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1606" y="9214521"/>
            <a:ext cx="2975300" cy="48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23" tIns="48011" rIns="96023" bIns="48011" anchor="b"/>
          <a:lstStyle>
            <a:lvl1pPr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44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17EBEA-C5AD-4A13-BF78-77085CDBA049}" type="slidenum">
              <a:rPr kumimoji="0" lang="he-IL" altLang="he-IL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44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he-IL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89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4888" y="727075"/>
            <a:ext cx="4854575" cy="3640138"/>
          </a:xfrm>
          <a:ln/>
        </p:spPr>
      </p:sp>
      <p:sp>
        <p:nvSpPr>
          <p:cNvPr id="37893" name="מציין מיקום של הערות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6023" tIns="48011" rIns="96023" bIns="48011"/>
          <a:lstStyle/>
          <a:p>
            <a:pPr eaLnBrk="1" hangingPunct="1"/>
            <a:endParaRPr lang="he-IL" altLang="he-IL" smtClean="0"/>
          </a:p>
        </p:txBody>
      </p:sp>
      <p:sp>
        <p:nvSpPr>
          <p:cNvPr id="37894" name="מציין מיקום של מספר שקופית 3"/>
          <p:cNvSpPr txBox="1">
            <a:spLocks noGrp="1"/>
          </p:cNvSpPr>
          <p:nvPr/>
        </p:nvSpPr>
        <p:spPr bwMode="auto">
          <a:xfrm>
            <a:off x="1606" y="9214521"/>
            <a:ext cx="2975300" cy="48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23" tIns="48011" rIns="96023" bIns="48011" anchor="b"/>
          <a:lstStyle>
            <a:lvl1pPr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44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5BB3F4-CFD6-4BD1-8AE3-C8B0D15ECDE5}" type="slidenum">
              <a:rPr kumimoji="0" lang="he-IL" altLang="he-IL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44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he-IL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828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3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7878" indent="-283435" defTabSz="9073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6900" indent="-226431" defTabSz="9073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1345" indent="-226431" defTabSz="9073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5789" indent="-226431" defTabSz="9073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1817" indent="-226431" defTabSz="9073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7843" indent="-226431" defTabSz="9073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13869" indent="-226431" defTabSz="9073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9900" indent="-226431" defTabSz="9073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F6DB55-2A6B-4558-B175-8D8635F7E40F}" type="slidenum">
              <a:rPr lang="he-IL" altLang="he-IL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he-IL" smtClean="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1556" y="9286550"/>
            <a:ext cx="2883250" cy="48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25" tIns="47162" rIns="94325" bIns="47162" anchor="b"/>
          <a:lstStyle>
            <a:lvl1pPr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fld id="{5D17EBEA-C5AD-4A13-BF78-77085CDBA049}" type="slidenum">
              <a:rPr lang="he-IL" altLang="he-IL" sz="1300"/>
              <a:pPr algn="l" rtl="0" eaLnBrk="1" hangingPunct="1">
                <a:spcBef>
                  <a:spcPct val="0"/>
                </a:spcBef>
              </a:pPr>
              <a:t>13</a:t>
            </a:fld>
            <a:endParaRPr lang="en-US" altLang="he-IL" sz="1300"/>
          </a:p>
        </p:txBody>
      </p:sp>
      <p:sp>
        <p:nvSpPr>
          <p:cNvPr id="3789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1063" y="733425"/>
            <a:ext cx="4891087" cy="3668713"/>
          </a:xfrm>
          <a:ln/>
        </p:spPr>
      </p:sp>
      <p:sp>
        <p:nvSpPr>
          <p:cNvPr id="37893" name="מציין מיקום של הערות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4325" tIns="47162" rIns="94325" bIns="47162"/>
          <a:lstStyle/>
          <a:p>
            <a:pPr eaLnBrk="1" hangingPunct="1"/>
            <a:endParaRPr lang="he-IL" altLang="he-IL" smtClean="0"/>
          </a:p>
        </p:txBody>
      </p:sp>
      <p:sp>
        <p:nvSpPr>
          <p:cNvPr id="37894" name="מציין מיקום של מספר שקופית 3"/>
          <p:cNvSpPr txBox="1">
            <a:spLocks noGrp="1"/>
          </p:cNvSpPr>
          <p:nvPr/>
        </p:nvSpPr>
        <p:spPr bwMode="auto">
          <a:xfrm>
            <a:off x="1556" y="9286550"/>
            <a:ext cx="2883250" cy="48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25" tIns="47162" rIns="94325" bIns="47162" anchor="b"/>
          <a:lstStyle>
            <a:lvl1pPr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fld id="{245BB3F4-CFD6-4BD1-8AE3-C8B0D15ECDE5}" type="slidenum">
              <a:rPr lang="he-IL" altLang="he-IL" sz="1300"/>
              <a:pPr algn="l" rtl="0" eaLnBrk="1" hangingPunct="1">
                <a:spcBef>
                  <a:spcPct val="0"/>
                </a:spcBef>
              </a:pPr>
              <a:t>13</a:t>
            </a:fld>
            <a:endParaRPr lang="en-US" altLang="he-IL" sz="1300"/>
          </a:p>
        </p:txBody>
      </p:sp>
    </p:spTree>
    <p:extLst>
      <p:ext uri="{BB962C8B-B14F-4D97-AF65-F5344CB8AC3E}">
        <p14:creationId xmlns:p14="http://schemas.microsoft.com/office/powerpoint/2010/main" val="3219900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1160" indent="-288537" defTabSz="923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57364" indent="-230507" defTabSz="923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19989" indent="-230507" defTabSz="923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82613" indent="-230507" defTabSz="923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46850" indent="-230507" defTabSz="9236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11084" indent="-230507" defTabSz="9236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75319" indent="-230507" defTabSz="9236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39558" indent="-230507" defTabSz="9236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23636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F6DB55-2A6B-4558-B175-8D8635F7E40F}" type="slidenum">
              <a:rPr kumimoji="0" lang="he-IL" alt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23636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he-IL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1606" y="9214521"/>
            <a:ext cx="2975300" cy="48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23" tIns="48011" rIns="96023" bIns="48011" anchor="b"/>
          <a:lstStyle>
            <a:lvl1pPr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44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17EBEA-C5AD-4A13-BF78-77085CDBA049}" type="slidenum">
              <a:rPr kumimoji="0" lang="he-IL" altLang="he-IL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44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he-IL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89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4888" y="727075"/>
            <a:ext cx="4854575" cy="3640138"/>
          </a:xfrm>
          <a:ln/>
        </p:spPr>
      </p:sp>
      <p:sp>
        <p:nvSpPr>
          <p:cNvPr id="37893" name="מציין מיקום של הערות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6023" tIns="48011" rIns="96023" bIns="48011"/>
          <a:lstStyle/>
          <a:p>
            <a:pPr eaLnBrk="1" hangingPunct="1"/>
            <a:endParaRPr lang="he-IL" altLang="he-IL" smtClean="0"/>
          </a:p>
        </p:txBody>
      </p:sp>
      <p:sp>
        <p:nvSpPr>
          <p:cNvPr id="37894" name="מציין מיקום של מספר שקופית 3"/>
          <p:cNvSpPr txBox="1">
            <a:spLocks noGrp="1"/>
          </p:cNvSpPr>
          <p:nvPr/>
        </p:nvSpPr>
        <p:spPr bwMode="auto">
          <a:xfrm>
            <a:off x="1606" y="9214521"/>
            <a:ext cx="2975300" cy="48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23" tIns="48011" rIns="96023" bIns="48011" anchor="b"/>
          <a:lstStyle>
            <a:lvl1pPr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44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5BB3F4-CFD6-4BD1-8AE3-C8B0D15ECDE5}" type="slidenum">
              <a:rPr kumimoji="0" lang="he-IL" altLang="he-IL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44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he-IL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14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9E56-C5B9-4958-A43B-E806085C6667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C20A-7557-47D9-96B6-5C4ED3C0DD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883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9E56-C5B9-4958-A43B-E806085C6667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C20A-7557-47D9-96B6-5C4ED3C0DD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282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9E56-C5B9-4958-A43B-E806085C6667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C20A-7557-47D9-96B6-5C4ED3C0DD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2292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he-IL" sz="2215" b="1" kern="1200" dirty="0" smtClean="0">
                <a:solidFill>
                  <a:srgbClr val="1B63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42976" y="1714489"/>
            <a:ext cx="7543824" cy="42148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77"/>
            </a:lvl1pPr>
            <a:lvl2pPr>
              <a:lnSpc>
                <a:spcPct val="150000"/>
              </a:lnSpc>
              <a:defRPr sz="1292"/>
            </a:lvl2pPr>
            <a:lvl3pPr>
              <a:lnSpc>
                <a:spcPct val="150000"/>
              </a:lnSpc>
              <a:defRPr sz="1108"/>
            </a:lvl3pPr>
            <a:lvl4pPr>
              <a:lnSpc>
                <a:spcPct val="150000"/>
              </a:lnSpc>
              <a:defRPr sz="1015"/>
            </a:lvl4pPr>
            <a:lvl5pPr>
              <a:lnSpc>
                <a:spcPct val="150000"/>
              </a:lnSpc>
              <a:defRPr sz="1015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49542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896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5643562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6523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5643562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457200" y="1600205"/>
            <a:ext cx="8229600" cy="4525963"/>
          </a:xfrm>
        </p:spPr>
        <p:txBody>
          <a:bodyPr/>
          <a:lstStyle/>
          <a:p>
            <a:pPr lvl="0"/>
            <a:r>
              <a:rPr lang="he-IL" noProof="0" smtClean="0"/>
              <a:t>לחץ על הסמל כדי להוסיף טבלה</a:t>
            </a:r>
            <a:endParaRPr lang="he-IL" noProof="0"/>
          </a:p>
        </p:txBody>
      </p:sp>
    </p:spTree>
    <p:extLst>
      <p:ext uri="{BB962C8B-B14F-4D97-AF65-F5344CB8AC3E}">
        <p14:creationId xmlns:p14="http://schemas.microsoft.com/office/powerpoint/2010/main" val="3457078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9598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כותרת ו-4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sz="quarter"/>
          </p:nvPr>
        </p:nvSpPr>
        <p:spPr>
          <a:xfrm>
            <a:off x="2500313" y="274638"/>
            <a:ext cx="5643562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1535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2030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5643562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290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9E56-C5B9-4958-A43B-E806085C6667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C20A-7557-47D9-96B6-5C4ED3C0DD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9177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כותרת ותרש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5643562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רשים 2"/>
          <p:cNvSpPr>
            <a:spLocks noGrp="1"/>
          </p:cNvSpPr>
          <p:nvPr>
            <p:ph type="chart" idx="1"/>
          </p:nvPr>
        </p:nvSpPr>
        <p:spPr>
          <a:xfrm>
            <a:off x="457200" y="1600205"/>
            <a:ext cx="8229600" cy="4525963"/>
          </a:xfrm>
        </p:spPr>
        <p:txBody>
          <a:bodyPr/>
          <a:lstStyle/>
          <a:p>
            <a:pPr lvl="0"/>
            <a:r>
              <a:rPr lang="he-IL" noProof="0" smtClean="0"/>
              <a:t>לחץ על הסמל כדי להוסיף תרשים</a:t>
            </a:r>
            <a:endParaRPr lang="he-IL" noProof="0"/>
          </a:p>
        </p:txBody>
      </p:sp>
    </p:spTree>
    <p:extLst>
      <p:ext uri="{BB962C8B-B14F-4D97-AF65-F5344CB8AC3E}">
        <p14:creationId xmlns:p14="http://schemas.microsoft.com/office/powerpoint/2010/main" val="3629915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5643562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7918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he-IL" sz="2215" b="1" kern="1200" dirty="0" smtClean="0">
                <a:solidFill>
                  <a:srgbClr val="1B63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42976" y="1714489"/>
            <a:ext cx="7543824" cy="42148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77"/>
            </a:lvl1pPr>
            <a:lvl2pPr>
              <a:lnSpc>
                <a:spcPct val="150000"/>
              </a:lnSpc>
              <a:defRPr sz="1292"/>
            </a:lvl2pPr>
            <a:lvl3pPr>
              <a:lnSpc>
                <a:spcPct val="150000"/>
              </a:lnSpc>
              <a:defRPr sz="1108"/>
            </a:lvl3pPr>
            <a:lvl4pPr>
              <a:lnSpc>
                <a:spcPct val="150000"/>
              </a:lnSpc>
              <a:defRPr sz="1015"/>
            </a:lvl4pPr>
            <a:lvl5pPr>
              <a:lnSpc>
                <a:spcPct val="150000"/>
              </a:lnSpc>
              <a:defRPr sz="1015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3493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559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5643562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0117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5643562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457200" y="1600205"/>
            <a:ext cx="8229600" cy="4525963"/>
          </a:xfrm>
        </p:spPr>
        <p:txBody>
          <a:bodyPr/>
          <a:lstStyle/>
          <a:p>
            <a:pPr lvl="0"/>
            <a:r>
              <a:rPr lang="he-IL" noProof="0" smtClean="0"/>
              <a:t>לחץ על הסמל כדי להוסיף טבלה</a:t>
            </a:r>
            <a:endParaRPr lang="he-IL" noProof="0"/>
          </a:p>
        </p:txBody>
      </p:sp>
    </p:spTree>
    <p:extLst>
      <p:ext uri="{BB962C8B-B14F-4D97-AF65-F5344CB8AC3E}">
        <p14:creationId xmlns:p14="http://schemas.microsoft.com/office/powerpoint/2010/main" val="1323130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9219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כותרת ו-4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sz="quarter"/>
          </p:nvPr>
        </p:nvSpPr>
        <p:spPr>
          <a:xfrm>
            <a:off x="2500313" y="274638"/>
            <a:ext cx="5643562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9982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1145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5643562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868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9E56-C5B9-4958-A43B-E806085C6667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C20A-7557-47D9-96B6-5C4ED3C0DD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9047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כותרת ותרש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5643562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רשים 2"/>
          <p:cNvSpPr>
            <a:spLocks noGrp="1"/>
          </p:cNvSpPr>
          <p:nvPr>
            <p:ph type="chart" idx="1"/>
          </p:nvPr>
        </p:nvSpPr>
        <p:spPr>
          <a:xfrm>
            <a:off x="457200" y="1600205"/>
            <a:ext cx="8229600" cy="4525963"/>
          </a:xfrm>
        </p:spPr>
        <p:txBody>
          <a:bodyPr/>
          <a:lstStyle/>
          <a:p>
            <a:pPr lvl="0"/>
            <a:r>
              <a:rPr lang="he-IL" noProof="0" smtClean="0"/>
              <a:t>לחץ על הסמל כדי להוסיף תרשים</a:t>
            </a:r>
            <a:endParaRPr lang="he-IL" noProof="0"/>
          </a:p>
        </p:txBody>
      </p:sp>
    </p:spTree>
    <p:extLst>
      <p:ext uri="{BB962C8B-B14F-4D97-AF65-F5344CB8AC3E}">
        <p14:creationId xmlns:p14="http://schemas.microsoft.com/office/powerpoint/2010/main" val="3851161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5643562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59469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he-IL" sz="2215" b="1" kern="1200" dirty="0" smtClean="0">
                <a:solidFill>
                  <a:srgbClr val="1B63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42976" y="1714489"/>
            <a:ext cx="7543824" cy="42148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77"/>
            </a:lvl1pPr>
            <a:lvl2pPr>
              <a:lnSpc>
                <a:spcPct val="150000"/>
              </a:lnSpc>
              <a:defRPr sz="1292"/>
            </a:lvl2pPr>
            <a:lvl3pPr>
              <a:lnSpc>
                <a:spcPct val="150000"/>
              </a:lnSpc>
              <a:defRPr sz="1108"/>
            </a:lvl3pPr>
            <a:lvl4pPr>
              <a:lnSpc>
                <a:spcPct val="150000"/>
              </a:lnSpc>
              <a:defRPr sz="1015"/>
            </a:lvl4pPr>
            <a:lvl5pPr>
              <a:lnSpc>
                <a:spcPct val="150000"/>
              </a:lnSpc>
              <a:defRPr sz="1015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060956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682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5643562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0586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5643562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457200" y="1600205"/>
            <a:ext cx="8229600" cy="4525963"/>
          </a:xfrm>
        </p:spPr>
        <p:txBody>
          <a:bodyPr/>
          <a:lstStyle/>
          <a:p>
            <a:pPr lvl="0"/>
            <a:r>
              <a:rPr lang="he-IL" noProof="0" smtClean="0"/>
              <a:t>לחץ על הסמל כדי להוסיף טבלה</a:t>
            </a:r>
            <a:endParaRPr lang="he-IL" noProof="0"/>
          </a:p>
        </p:txBody>
      </p:sp>
    </p:spTree>
    <p:extLst>
      <p:ext uri="{BB962C8B-B14F-4D97-AF65-F5344CB8AC3E}">
        <p14:creationId xmlns:p14="http://schemas.microsoft.com/office/powerpoint/2010/main" val="853062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17187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כותרת ו-4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sz="quarter"/>
          </p:nvPr>
        </p:nvSpPr>
        <p:spPr>
          <a:xfrm>
            <a:off x="2500313" y="274638"/>
            <a:ext cx="5643562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4806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91283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5643562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86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9E56-C5B9-4958-A43B-E806085C6667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C20A-7557-47D9-96B6-5C4ED3C0DD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52845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כותרת ותרש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5643562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רשים 2"/>
          <p:cNvSpPr>
            <a:spLocks noGrp="1"/>
          </p:cNvSpPr>
          <p:nvPr>
            <p:ph type="chart" idx="1"/>
          </p:nvPr>
        </p:nvSpPr>
        <p:spPr>
          <a:xfrm>
            <a:off x="457200" y="1600205"/>
            <a:ext cx="8229600" cy="4525963"/>
          </a:xfrm>
        </p:spPr>
        <p:txBody>
          <a:bodyPr/>
          <a:lstStyle/>
          <a:p>
            <a:pPr lvl="0"/>
            <a:r>
              <a:rPr lang="he-IL" noProof="0" smtClean="0"/>
              <a:t>לחץ על הסמל כדי להוסיף תרשים</a:t>
            </a:r>
            <a:endParaRPr lang="he-IL" noProof="0"/>
          </a:p>
        </p:txBody>
      </p:sp>
    </p:spTree>
    <p:extLst>
      <p:ext uri="{BB962C8B-B14F-4D97-AF65-F5344CB8AC3E}">
        <p14:creationId xmlns:p14="http://schemas.microsoft.com/office/powerpoint/2010/main" val="13579664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5643562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97328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6408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26408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1461E6B-308E-487C-90CF-0FA21E529DD3}" type="datetime8">
              <a:rPr lang="he-IL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08 אפריל 19</a:t>
            </a:fld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79512" y="6356350"/>
            <a:ext cx="213360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17F283-387E-4F3A-A860-C4B90608D68C}" type="slidenum">
              <a:rPr lang="he-IL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89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6408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26408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1461E6B-308E-487C-90CF-0FA21E529DD3}" type="datetime8">
              <a:rPr lang="he-IL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08 אפריל 19</a:t>
            </a:fld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79512" y="6356350"/>
            <a:ext cx="213360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17F283-387E-4F3A-A860-C4B90608D68C}" type="slidenum">
              <a:rPr lang="he-IL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142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48872" cy="562074"/>
          </a:xfrm>
        </p:spPr>
        <p:txBody>
          <a:bodyPr/>
          <a:lstStyle>
            <a:lvl1pPr>
              <a:defRPr sz="2400">
                <a:solidFill>
                  <a:srgbClr val="26408F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640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indent="-457200">
              <a:buClr>
                <a:srgbClr val="FF9926"/>
              </a:buClr>
              <a:buFont typeface="Arial" panose="020B0604020202020204" pitchFamily="34" charset="0"/>
              <a:buChar char="•"/>
              <a:defRPr sz="1800" b="0">
                <a:solidFill>
                  <a:srgbClr val="2640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57300" indent="-342900">
              <a:buClr>
                <a:srgbClr val="FF9926"/>
              </a:buClr>
              <a:buFont typeface="Arial" panose="020B0604020202020204" pitchFamily="34" charset="0"/>
              <a:buChar char="•"/>
              <a:defRPr sz="1600" b="0">
                <a:solidFill>
                  <a:srgbClr val="2640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14500" indent="-342900">
              <a:buClr>
                <a:srgbClr val="FF9926"/>
              </a:buClr>
              <a:buFont typeface="Arial" panose="020B0604020202020204" pitchFamily="34" charset="0"/>
              <a:buChar char="•"/>
              <a:defRPr sz="1400" b="0">
                <a:solidFill>
                  <a:srgbClr val="2640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71700" indent="-342900">
              <a:buClr>
                <a:srgbClr val="FF9926"/>
              </a:buClr>
              <a:buFont typeface="Arial" panose="020B0604020202020204" pitchFamily="34" charset="0"/>
              <a:buChar char="•"/>
              <a:defRPr sz="1400" b="0">
                <a:solidFill>
                  <a:srgbClr val="2640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0E153A5-C43B-44A2-B1AF-971E0ADFB58F}" type="datetime8">
              <a:rPr lang="he-IL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08 אפריל 19</a:t>
            </a:fld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79512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17F283-387E-4F3A-A860-C4B90608D68C}" type="slidenum">
              <a:rPr lang="he-IL" smtClean="0">
                <a:solidFill>
                  <a:prstClr val="white">
                    <a:lumMod val="50000"/>
                  </a:prstClr>
                </a:solidFill>
                <a:latin typeface="Calibri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e-IL" dirty="0">
              <a:solidFill>
                <a:prstClr val="white">
                  <a:lumMod val="50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543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6408712" cy="562074"/>
          </a:xfrm>
        </p:spPr>
        <p:txBody>
          <a:bodyPr/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220072" y="1052736"/>
            <a:ext cx="3456384" cy="2476871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2640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solidFill>
                  <a:srgbClr val="2640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rgbClr val="2640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solidFill>
                  <a:srgbClr val="2640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solidFill>
                  <a:srgbClr val="2640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9495940-6C08-435F-82CC-2D0B5A38762E}" type="datetime8">
              <a:rPr lang="he-IL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08 אפריל 19</a:t>
            </a:fld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17F283-387E-4F3A-A860-C4B90608D68C}" type="slidenum">
              <a:rPr lang="he-IL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מציין מיקום תוכן 2"/>
          <p:cNvSpPr>
            <a:spLocks noGrp="1"/>
          </p:cNvSpPr>
          <p:nvPr>
            <p:ph sz="half" idx="13"/>
          </p:nvPr>
        </p:nvSpPr>
        <p:spPr>
          <a:xfrm>
            <a:off x="179512" y="836712"/>
            <a:ext cx="3960440" cy="26642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he-IL" dirty="0"/>
          </a:p>
        </p:txBody>
      </p:sp>
      <p:sp>
        <p:nvSpPr>
          <p:cNvPr id="9" name="מציין מיקום תוכן 2"/>
          <p:cNvSpPr>
            <a:spLocks noGrp="1"/>
          </p:cNvSpPr>
          <p:nvPr>
            <p:ph sz="half" idx="14"/>
          </p:nvPr>
        </p:nvSpPr>
        <p:spPr>
          <a:xfrm>
            <a:off x="4788024" y="4149080"/>
            <a:ext cx="4176464" cy="2548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he-IL" dirty="0"/>
          </a:p>
        </p:txBody>
      </p:sp>
      <p:sp>
        <p:nvSpPr>
          <p:cNvPr id="10" name="מציין מיקום תוכן 3"/>
          <p:cNvSpPr>
            <a:spLocks noGrp="1"/>
          </p:cNvSpPr>
          <p:nvPr>
            <p:ph sz="half" idx="15"/>
          </p:nvPr>
        </p:nvSpPr>
        <p:spPr>
          <a:xfrm>
            <a:off x="395536" y="3861048"/>
            <a:ext cx="3456384" cy="2476871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2640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solidFill>
                  <a:srgbClr val="2640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rgbClr val="2640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solidFill>
                  <a:srgbClr val="2640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solidFill>
                  <a:srgbClr val="2640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5071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6408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F5368A1-3CDC-411D-BDDB-EC2FA8719C5F}" type="datetime8">
              <a:rPr lang="he-IL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08 אפריל 19</a:t>
            </a:fld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17F283-387E-4F3A-A860-C4B90608D68C}" type="slidenum">
              <a:rPr lang="he-IL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67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A2E54A5-5437-4F7A-BC35-41EE43A34262}" type="datetime8">
              <a:rPr lang="he-IL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08 אפריל 19</a:t>
            </a:fld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17F283-387E-4F3A-A860-C4B90608D68C}" type="slidenum">
              <a:rPr lang="he-IL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91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AE6EDD-8F9C-45C3-A913-1FA84FA3707B}" type="datetime8">
              <a:rPr lang="he-IL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08 אפריל 19</a:t>
            </a:fld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17F283-387E-4F3A-A860-C4B90608D68C}" type="slidenum">
              <a:rPr lang="he-IL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2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B39BFB3-EAEC-448D-97ED-988E8A01F432}" type="datetime8">
              <a:rPr lang="he-IL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08 אפריל 19</a:t>
            </a:fld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17F283-387E-4F3A-A860-C4B90608D68C}" type="slidenum">
              <a:rPr lang="he-IL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91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9E56-C5B9-4958-A43B-E806085C6667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C20A-7557-47D9-96B6-5C4ED3C0DD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29981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65C549E-A3CB-4C87-9D47-B14B0BA90F25}" type="datetime8">
              <a:rPr lang="he-IL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08 אפריל 19</a:t>
            </a:fld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17F283-387E-4F3A-A860-C4B90608D68C}" type="slidenum">
              <a:rPr lang="he-IL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511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4527C58-A5A5-4061-BD67-55F24FC3D1CC}" type="datetime8">
              <a:rPr lang="he-IL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08 אפריל 19</a:t>
            </a:fld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17F283-387E-4F3A-A860-C4B90608D68C}" type="slidenum">
              <a:rPr lang="he-IL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861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6CBAA51-5E75-4623-A564-527A87CCF950}" type="datetime8">
              <a:rPr lang="he-IL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08 אפריל 19</a:t>
            </a:fld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17F283-387E-4F3A-A860-C4B90608D68C}" type="slidenum">
              <a:rPr lang="he-IL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538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D91EC-FACF-4B01-BE8E-9E2BBD276879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597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5" y="274644"/>
            <a:ext cx="82296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5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9E56-C5B9-4958-A43B-E806085C6667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C20A-7557-47D9-96B6-5C4ED3C0DD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719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9E56-C5B9-4958-A43B-E806085C6667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C20A-7557-47D9-96B6-5C4ED3C0DD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609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9E56-C5B9-4958-A43B-E806085C6667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C20A-7557-47D9-96B6-5C4ED3C0DD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034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9E56-C5B9-4958-A43B-E806085C6667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C20A-7557-47D9-96B6-5C4ED3C0DD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294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" Target="../slides/slide7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" Target="../slides/slide1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" Target="../slides/slide1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89E56-C5B9-4958-A43B-E806085C6667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2C20A-7557-47D9-96B6-5C4ED3C0DD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243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2499950" y="274638"/>
            <a:ext cx="5643197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2051" name="מציין מיקום של מספר שקופית 5"/>
          <p:cNvSpPr txBox="1">
            <a:spLocks/>
          </p:cNvSpPr>
          <p:nvPr/>
        </p:nvSpPr>
        <p:spPr bwMode="auto">
          <a:xfrm>
            <a:off x="8855320" y="6592897"/>
            <a:ext cx="38539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>
              <a:defRPr/>
            </a:pPr>
            <a:fld id="{6AAD42D9-6251-43F4-AA9D-50EB16A571EA}" type="slidenum">
              <a:rPr lang="he-IL" altLang="he-IL" sz="923" smtClean="0">
                <a:solidFill>
                  <a:schemeClr val="bg1"/>
                </a:solidFill>
                <a:latin typeface="Tahoma" pitchFamily="34" charset="0"/>
              </a:rPr>
              <a:pPr eaLnBrk="1" hangingPunct="1">
                <a:defRPr/>
              </a:pPr>
              <a:t>‹#›</a:t>
            </a:fld>
            <a:endParaRPr lang="he-IL" altLang="he-IL" sz="1292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28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2053" name="AutoShape 38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8438" y="350339"/>
            <a:ext cx="698989" cy="234360"/>
          </a:xfrm>
          <a:prstGeom prst="actionButtonHome">
            <a:avLst/>
          </a:prstGeom>
          <a:solidFill>
            <a:srgbClr val="F8F8F8">
              <a:alpha val="196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>
              <a:defRPr/>
            </a:pPr>
            <a:endParaRPr lang="he-IL" altLang="he-IL" sz="923" smtClean="0"/>
          </a:p>
        </p:txBody>
      </p:sp>
    </p:spTree>
    <p:extLst>
      <p:ext uri="{BB962C8B-B14F-4D97-AF65-F5344CB8AC3E}">
        <p14:creationId xmlns:p14="http://schemas.microsoft.com/office/powerpoint/2010/main" val="368541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>
    <p:cover dir="ru"/>
  </p:transition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lang="he-IL" sz="2585" b="1" kern="1200" dirty="0">
          <a:solidFill>
            <a:srgbClr val="0A195E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2585" b="1">
          <a:solidFill>
            <a:srgbClr val="0A195E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2585" b="1">
          <a:solidFill>
            <a:srgbClr val="0A195E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2585" b="1">
          <a:solidFill>
            <a:srgbClr val="0A195E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2585" b="1">
          <a:solidFill>
            <a:srgbClr val="0A195E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22041" algn="ctr" rtl="1" eaLnBrk="1" fontAlgn="base" hangingPunct="1">
        <a:spcBef>
          <a:spcPct val="0"/>
        </a:spcBef>
        <a:spcAft>
          <a:spcPct val="0"/>
        </a:spcAft>
        <a:defRPr sz="2585" b="1">
          <a:solidFill>
            <a:srgbClr val="0A195E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844083" algn="ctr" rtl="1" eaLnBrk="1" fontAlgn="base" hangingPunct="1">
        <a:spcBef>
          <a:spcPct val="0"/>
        </a:spcBef>
        <a:spcAft>
          <a:spcPct val="0"/>
        </a:spcAft>
        <a:defRPr sz="2585" b="1">
          <a:solidFill>
            <a:srgbClr val="0A195E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266124" algn="ctr" rtl="1" eaLnBrk="1" fontAlgn="base" hangingPunct="1">
        <a:spcBef>
          <a:spcPct val="0"/>
        </a:spcBef>
        <a:spcAft>
          <a:spcPct val="0"/>
        </a:spcAft>
        <a:defRPr sz="2585" b="1">
          <a:solidFill>
            <a:srgbClr val="0A195E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688165" algn="ctr" rtl="1" eaLnBrk="1" fontAlgn="base" hangingPunct="1">
        <a:spcBef>
          <a:spcPct val="0"/>
        </a:spcBef>
        <a:spcAft>
          <a:spcPct val="0"/>
        </a:spcAft>
        <a:defRPr sz="2585" b="1">
          <a:solidFill>
            <a:srgbClr val="0A195E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16531" indent="-316531" algn="r" rtl="1" eaLnBrk="0" fontAlgn="base" hangingPunct="0">
        <a:spcBef>
          <a:spcPct val="20000"/>
        </a:spcBef>
        <a:spcAft>
          <a:spcPct val="0"/>
        </a:spcAft>
        <a:buSzPct val="93000"/>
        <a:buBlip>
          <a:blip r:embed="rId14"/>
        </a:buBlip>
        <a:defRPr sz="1846" b="1" kern="1200">
          <a:solidFill>
            <a:srgbClr val="0A195E"/>
          </a:solidFill>
          <a:latin typeface="Arial" pitchFamily="34" charset="0"/>
          <a:ea typeface="+mn-ea"/>
          <a:cs typeface="Arial" pitchFamily="34" charset="0"/>
        </a:defRPr>
      </a:lvl1pPr>
      <a:lvl2pPr marL="685817" indent="-263776" algn="r" rtl="1" eaLnBrk="0" fontAlgn="base" hangingPunct="0">
        <a:spcBef>
          <a:spcPct val="20000"/>
        </a:spcBef>
        <a:spcAft>
          <a:spcPct val="0"/>
        </a:spcAft>
        <a:buSzPct val="93000"/>
        <a:buBlip>
          <a:blip r:embed="rId14"/>
        </a:buBlip>
        <a:defRPr b="1" kern="1200">
          <a:solidFill>
            <a:srgbClr val="0A195E"/>
          </a:solidFill>
          <a:latin typeface="Arial" pitchFamily="34" charset="0"/>
          <a:ea typeface="+mn-ea"/>
          <a:cs typeface="Arial" pitchFamily="34" charset="0"/>
        </a:defRPr>
      </a:lvl2pPr>
      <a:lvl3pPr marL="1055103" indent="-211021" algn="r" rtl="1" eaLnBrk="0" fontAlgn="base" hangingPunct="0">
        <a:spcBef>
          <a:spcPct val="20000"/>
        </a:spcBef>
        <a:spcAft>
          <a:spcPct val="0"/>
        </a:spcAft>
        <a:buSzPct val="93000"/>
        <a:buBlip>
          <a:blip r:embed="rId14"/>
        </a:buBlip>
        <a:defRPr sz="1477" b="1" kern="1200">
          <a:solidFill>
            <a:srgbClr val="0A195E"/>
          </a:solidFill>
          <a:latin typeface="Arial" pitchFamily="34" charset="0"/>
          <a:ea typeface="+mn-ea"/>
          <a:cs typeface="Arial" pitchFamily="34" charset="0"/>
        </a:defRPr>
      </a:lvl3pPr>
      <a:lvl4pPr marL="1477145" indent="-211021" algn="r" rtl="1" eaLnBrk="0" fontAlgn="base" hangingPunct="0">
        <a:spcBef>
          <a:spcPct val="20000"/>
        </a:spcBef>
        <a:spcAft>
          <a:spcPct val="0"/>
        </a:spcAft>
        <a:buSzPct val="93000"/>
        <a:buBlip>
          <a:blip r:embed="rId14"/>
        </a:buBlip>
        <a:defRPr sz="1292" b="1" kern="1200">
          <a:solidFill>
            <a:srgbClr val="0A195E"/>
          </a:solidFill>
          <a:latin typeface="Arial" pitchFamily="34" charset="0"/>
          <a:ea typeface="+mn-ea"/>
          <a:cs typeface="Arial" pitchFamily="34" charset="0"/>
        </a:defRPr>
      </a:lvl4pPr>
      <a:lvl5pPr marL="1899186" indent="-211021" algn="r" rtl="1" eaLnBrk="0" fontAlgn="base" hangingPunct="0">
        <a:spcBef>
          <a:spcPct val="20000"/>
        </a:spcBef>
        <a:spcAft>
          <a:spcPct val="0"/>
        </a:spcAft>
        <a:buSzPct val="93000"/>
        <a:buBlip>
          <a:blip r:embed="rId14"/>
        </a:buBlip>
        <a:defRPr sz="1292" b="1" kern="1200">
          <a:solidFill>
            <a:srgbClr val="0A195E"/>
          </a:solidFill>
          <a:latin typeface="Arial" pitchFamily="34" charset="0"/>
          <a:ea typeface="+mn-ea"/>
          <a:cs typeface="Arial" pitchFamily="34" charset="0"/>
        </a:defRPr>
      </a:lvl5pPr>
      <a:lvl6pPr marL="2321227" indent="-211021" algn="r" defTabSz="844083" rtl="1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r" defTabSz="844083" rtl="1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r" defTabSz="844083" rtl="1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r" defTabSz="844083" rtl="1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2499950" y="274638"/>
            <a:ext cx="5643197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2051" name="מציין מיקום של מספר שקופית 5"/>
          <p:cNvSpPr txBox="1">
            <a:spLocks/>
          </p:cNvSpPr>
          <p:nvPr/>
        </p:nvSpPr>
        <p:spPr bwMode="auto">
          <a:xfrm>
            <a:off x="8855320" y="6592897"/>
            <a:ext cx="38539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>
              <a:defRPr/>
            </a:pPr>
            <a:fld id="{6AAD42D9-6251-43F4-AA9D-50EB16A571EA}" type="slidenum">
              <a:rPr lang="he-IL" altLang="he-IL" sz="923" smtClean="0">
                <a:solidFill>
                  <a:schemeClr val="bg1"/>
                </a:solidFill>
                <a:latin typeface="Tahoma" pitchFamily="34" charset="0"/>
              </a:rPr>
              <a:pPr eaLnBrk="1" hangingPunct="1">
                <a:defRPr/>
              </a:pPr>
              <a:t>‹#›</a:t>
            </a:fld>
            <a:endParaRPr lang="he-IL" altLang="he-IL" sz="1292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28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2053" name="AutoShape 38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8438" y="350339"/>
            <a:ext cx="698989" cy="234360"/>
          </a:xfrm>
          <a:prstGeom prst="actionButtonHome">
            <a:avLst/>
          </a:prstGeom>
          <a:solidFill>
            <a:srgbClr val="F8F8F8">
              <a:alpha val="196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>
              <a:defRPr/>
            </a:pPr>
            <a:endParaRPr lang="he-IL" altLang="he-IL" sz="923" smtClean="0"/>
          </a:p>
        </p:txBody>
      </p:sp>
    </p:spTree>
    <p:extLst>
      <p:ext uri="{BB962C8B-B14F-4D97-AF65-F5344CB8AC3E}">
        <p14:creationId xmlns:p14="http://schemas.microsoft.com/office/powerpoint/2010/main" val="239547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ransition>
    <p:cover dir="ru"/>
  </p:transition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lang="he-IL" sz="2585" b="1" kern="1200" dirty="0">
          <a:solidFill>
            <a:srgbClr val="0A195E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2585" b="1">
          <a:solidFill>
            <a:srgbClr val="0A195E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2585" b="1">
          <a:solidFill>
            <a:srgbClr val="0A195E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2585" b="1">
          <a:solidFill>
            <a:srgbClr val="0A195E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2585" b="1">
          <a:solidFill>
            <a:srgbClr val="0A195E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22041" algn="ctr" rtl="1" eaLnBrk="1" fontAlgn="base" hangingPunct="1">
        <a:spcBef>
          <a:spcPct val="0"/>
        </a:spcBef>
        <a:spcAft>
          <a:spcPct val="0"/>
        </a:spcAft>
        <a:defRPr sz="2585" b="1">
          <a:solidFill>
            <a:srgbClr val="0A195E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844083" algn="ctr" rtl="1" eaLnBrk="1" fontAlgn="base" hangingPunct="1">
        <a:spcBef>
          <a:spcPct val="0"/>
        </a:spcBef>
        <a:spcAft>
          <a:spcPct val="0"/>
        </a:spcAft>
        <a:defRPr sz="2585" b="1">
          <a:solidFill>
            <a:srgbClr val="0A195E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266124" algn="ctr" rtl="1" eaLnBrk="1" fontAlgn="base" hangingPunct="1">
        <a:spcBef>
          <a:spcPct val="0"/>
        </a:spcBef>
        <a:spcAft>
          <a:spcPct val="0"/>
        </a:spcAft>
        <a:defRPr sz="2585" b="1">
          <a:solidFill>
            <a:srgbClr val="0A195E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688165" algn="ctr" rtl="1" eaLnBrk="1" fontAlgn="base" hangingPunct="1">
        <a:spcBef>
          <a:spcPct val="0"/>
        </a:spcBef>
        <a:spcAft>
          <a:spcPct val="0"/>
        </a:spcAft>
        <a:defRPr sz="2585" b="1">
          <a:solidFill>
            <a:srgbClr val="0A195E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16531" indent="-316531" algn="r" rtl="1" eaLnBrk="0" fontAlgn="base" hangingPunct="0">
        <a:spcBef>
          <a:spcPct val="20000"/>
        </a:spcBef>
        <a:spcAft>
          <a:spcPct val="0"/>
        </a:spcAft>
        <a:buSzPct val="93000"/>
        <a:buBlip>
          <a:blip r:embed="rId14"/>
        </a:buBlip>
        <a:defRPr sz="1846" b="1" kern="1200">
          <a:solidFill>
            <a:srgbClr val="0A195E"/>
          </a:solidFill>
          <a:latin typeface="Arial" pitchFamily="34" charset="0"/>
          <a:ea typeface="+mn-ea"/>
          <a:cs typeface="Arial" pitchFamily="34" charset="0"/>
        </a:defRPr>
      </a:lvl1pPr>
      <a:lvl2pPr marL="685817" indent="-263776" algn="r" rtl="1" eaLnBrk="0" fontAlgn="base" hangingPunct="0">
        <a:spcBef>
          <a:spcPct val="20000"/>
        </a:spcBef>
        <a:spcAft>
          <a:spcPct val="0"/>
        </a:spcAft>
        <a:buSzPct val="93000"/>
        <a:buBlip>
          <a:blip r:embed="rId14"/>
        </a:buBlip>
        <a:defRPr b="1" kern="1200">
          <a:solidFill>
            <a:srgbClr val="0A195E"/>
          </a:solidFill>
          <a:latin typeface="Arial" pitchFamily="34" charset="0"/>
          <a:ea typeface="+mn-ea"/>
          <a:cs typeface="Arial" pitchFamily="34" charset="0"/>
        </a:defRPr>
      </a:lvl2pPr>
      <a:lvl3pPr marL="1055103" indent="-211021" algn="r" rtl="1" eaLnBrk="0" fontAlgn="base" hangingPunct="0">
        <a:spcBef>
          <a:spcPct val="20000"/>
        </a:spcBef>
        <a:spcAft>
          <a:spcPct val="0"/>
        </a:spcAft>
        <a:buSzPct val="93000"/>
        <a:buBlip>
          <a:blip r:embed="rId14"/>
        </a:buBlip>
        <a:defRPr sz="1477" b="1" kern="1200">
          <a:solidFill>
            <a:srgbClr val="0A195E"/>
          </a:solidFill>
          <a:latin typeface="Arial" pitchFamily="34" charset="0"/>
          <a:ea typeface="+mn-ea"/>
          <a:cs typeface="Arial" pitchFamily="34" charset="0"/>
        </a:defRPr>
      </a:lvl3pPr>
      <a:lvl4pPr marL="1477145" indent="-211021" algn="r" rtl="1" eaLnBrk="0" fontAlgn="base" hangingPunct="0">
        <a:spcBef>
          <a:spcPct val="20000"/>
        </a:spcBef>
        <a:spcAft>
          <a:spcPct val="0"/>
        </a:spcAft>
        <a:buSzPct val="93000"/>
        <a:buBlip>
          <a:blip r:embed="rId14"/>
        </a:buBlip>
        <a:defRPr sz="1292" b="1" kern="1200">
          <a:solidFill>
            <a:srgbClr val="0A195E"/>
          </a:solidFill>
          <a:latin typeface="Arial" pitchFamily="34" charset="0"/>
          <a:ea typeface="+mn-ea"/>
          <a:cs typeface="Arial" pitchFamily="34" charset="0"/>
        </a:defRPr>
      </a:lvl4pPr>
      <a:lvl5pPr marL="1899186" indent="-211021" algn="r" rtl="1" eaLnBrk="0" fontAlgn="base" hangingPunct="0">
        <a:spcBef>
          <a:spcPct val="20000"/>
        </a:spcBef>
        <a:spcAft>
          <a:spcPct val="0"/>
        </a:spcAft>
        <a:buSzPct val="93000"/>
        <a:buBlip>
          <a:blip r:embed="rId14"/>
        </a:buBlip>
        <a:defRPr sz="1292" b="1" kern="1200">
          <a:solidFill>
            <a:srgbClr val="0A195E"/>
          </a:solidFill>
          <a:latin typeface="Arial" pitchFamily="34" charset="0"/>
          <a:ea typeface="+mn-ea"/>
          <a:cs typeface="Arial" pitchFamily="34" charset="0"/>
        </a:defRPr>
      </a:lvl5pPr>
      <a:lvl6pPr marL="2321227" indent="-211021" algn="r" defTabSz="844083" rtl="1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r" defTabSz="844083" rtl="1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r" defTabSz="844083" rtl="1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r" defTabSz="844083" rtl="1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2499950" y="274638"/>
            <a:ext cx="5643197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2051" name="מציין מיקום של מספר שקופית 5"/>
          <p:cNvSpPr txBox="1">
            <a:spLocks/>
          </p:cNvSpPr>
          <p:nvPr/>
        </p:nvSpPr>
        <p:spPr bwMode="auto">
          <a:xfrm>
            <a:off x="8855320" y="6592897"/>
            <a:ext cx="38539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eaLnBrk="1" hangingPunct="1">
              <a:defRPr/>
            </a:pPr>
            <a:fld id="{6AAD42D9-6251-43F4-AA9D-50EB16A571EA}" type="slidenum">
              <a:rPr lang="he-IL" altLang="he-IL" sz="923" smtClean="0">
                <a:solidFill>
                  <a:schemeClr val="bg1"/>
                </a:solidFill>
                <a:latin typeface="Tahoma" pitchFamily="34" charset="0"/>
              </a:rPr>
              <a:pPr eaLnBrk="1" hangingPunct="1">
                <a:defRPr/>
              </a:pPr>
              <a:t>‹#›</a:t>
            </a:fld>
            <a:endParaRPr lang="he-IL" altLang="he-IL" sz="1292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28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2053" name="AutoShape 38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8438" y="350339"/>
            <a:ext cx="698989" cy="234360"/>
          </a:xfrm>
          <a:prstGeom prst="actionButtonHome">
            <a:avLst/>
          </a:prstGeom>
          <a:solidFill>
            <a:srgbClr val="F8F8F8">
              <a:alpha val="196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7375E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>
              <a:defRPr/>
            </a:pPr>
            <a:endParaRPr lang="he-IL" altLang="he-IL" sz="923" smtClean="0"/>
          </a:p>
        </p:txBody>
      </p:sp>
    </p:spTree>
    <p:extLst>
      <p:ext uri="{BB962C8B-B14F-4D97-AF65-F5344CB8AC3E}">
        <p14:creationId xmlns:p14="http://schemas.microsoft.com/office/powerpoint/2010/main" val="342010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ransition>
    <p:cover dir="ru"/>
  </p:transition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lang="he-IL" sz="2585" b="1" kern="1200" dirty="0">
          <a:solidFill>
            <a:srgbClr val="0A195E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2585" b="1">
          <a:solidFill>
            <a:srgbClr val="0A195E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2585" b="1">
          <a:solidFill>
            <a:srgbClr val="0A195E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2585" b="1">
          <a:solidFill>
            <a:srgbClr val="0A195E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2585" b="1">
          <a:solidFill>
            <a:srgbClr val="0A195E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22041" algn="ctr" rtl="1" eaLnBrk="1" fontAlgn="base" hangingPunct="1">
        <a:spcBef>
          <a:spcPct val="0"/>
        </a:spcBef>
        <a:spcAft>
          <a:spcPct val="0"/>
        </a:spcAft>
        <a:defRPr sz="2585" b="1">
          <a:solidFill>
            <a:srgbClr val="0A195E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844083" algn="ctr" rtl="1" eaLnBrk="1" fontAlgn="base" hangingPunct="1">
        <a:spcBef>
          <a:spcPct val="0"/>
        </a:spcBef>
        <a:spcAft>
          <a:spcPct val="0"/>
        </a:spcAft>
        <a:defRPr sz="2585" b="1">
          <a:solidFill>
            <a:srgbClr val="0A195E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266124" algn="ctr" rtl="1" eaLnBrk="1" fontAlgn="base" hangingPunct="1">
        <a:spcBef>
          <a:spcPct val="0"/>
        </a:spcBef>
        <a:spcAft>
          <a:spcPct val="0"/>
        </a:spcAft>
        <a:defRPr sz="2585" b="1">
          <a:solidFill>
            <a:srgbClr val="0A195E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688165" algn="ctr" rtl="1" eaLnBrk="1" fontAlgn="base" hangingPunct="1">
        <a:spcBef>
          <a:spcPct val="0"/>
        </a:spcBef>
        <a:spcAft>
          <a:spcPct val="0"/>
        </a:spcAft>
        <a:defRPr sz="2585" b="1">
          <a:solidFill>
            <a:srgbClr val="0A195E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16531" indent="-316531" algn="r" rtl="1" eaLnBrk="0" fontAlgn="base" hangingPunct="0">
        <a:spcBef>
          <a:spcPct val="20000"/>
        </a:spcBef>
        <a:spcAft>
          <a:spcPct val="0"/>
        </a:spcAft>
        <a:buSzPct val="93000"/>
        <a:buBlip>
          <a:blip r:embed="rId14"/>
        </a:buBlip>
        <a:defRPr sz="1846" b="1" kern="1200">
          <a:solidFill>
            <a:srgbClr val="0A195E"/>
          </a:solidFill>
          <a:latin typeface="Arial" pitchFamily="34" charset="0"/>
          <a:ea typeface="+mn-ea"/>
          <a:cs typeface="Arial" pitchFamily="34" charset="0"/>
        </a:defRPr>
      </a:lvl1pPr>
      <a:lvl2pPr marL="685817" indent="-263776" algn="r" rtl="1" eaLnBrk="0" fontAlgn="base" hangingPunct="0">
        <a:spcBef>
          <a:spcPct val="20000"/>
        </a:spcBef>
        <a:spcAft>
          <a:spcPct val="0"/>
        </a:spcAft>
        <a:buSzPct val="93000"/>
        <a:buBlip>
          <a:blip r:embed="rId14"/>
        </a:buBlip>
        <a:defRPr b="1" kern="1200">
          <a:solidFill>
            <a:srgbClr val="0A195E"/>
          </a:solidFill>
          <a:latin typeface="Arial" pitchFamily="34" charset="0"/>
          <a:ea typeface="+mn-ea"/>
          <a:cs typeface="Arial" pitchFamily="34" charset="0"/>
        </a:defRPr>
      </a:lvl2pPr>
      <a:lvl3pPr marL="1055103" indent="-211021" algn="r" rtl="1" eaLnBrk="0" fontAlgn="base" hangingPunct="0">
        <a:spcBef>
          <a:spcPct val="20000"/>
        </a:spcBef>
        <a:spcAft>
          <a:spcPct val="0"/>
        </a:spcAft>
        <a:buSzPct val="93000"/>
        <a:buBlip>
          <a:blip r:embed="rId14"/>
        </a:buBlip>
        <a:defRPr sz="1477" b="1" kern="1200">
          <a:solidFill>
            <a:srgbClr val="0A195E"/>
          </a:solidFill>
          <a:latin typeface="Arial" pitchFamily="34" charset="0"/>
          <a:ea typeface="+mn-ea"/>
          <a:cs typeface="Arial" pitchFamily="34" charset="0"/>
        </a:defRPr>
      </a:lvl3pPr>
      <a:lvl4pPr marL="1477145" indent="-211021" algn="r" rtl="1" eaLnBrk="0" fontAlgn="base" hangingPunct="0">
        <a:spcBef>
          <a:spcPct val="20000"/>
        </a:spcBef>
        <a:spcAft>
          <a:spcPct val="0"/>
        </a:spcAft>
        <a:buSzPct val="93000"/>
        <a:buBlip>
          <a:blip r:embed="rId14"/>
        </a:buBlip>
        <a:defRPr sz="1292" b="1" kern="1200">
          <a:solidFill>
            <a:srgbClr val="0A195E"/>
          </a:solidFill>
          <a:latin typeface="Arial" pitchFamily="34" charset="0"/>
          <a:ea typeface="+mn-ea"/>
          <a:cs typeface="Arial" pitchFamily="34" charset="0"/>
        </a:defRPr>
      </a:lvl4pPr>
      <a:lvl5pPr marL="1899186" indent="-211021" algn="r" rtl="1" eaLnBrk="0" fontAlgn="base" hangingPunct="0">
        <a:spcBef>
          <a:spcPct val="20000"/>
        </a:spcBef>
        <a:spcAft>
          <a:spcPct val="0"/>
        </a:spcAft>
        <a:buSzPct val="93000"/>
        <a:buBlip>
          <a:blip r:embed="rId14"/>
        </a:buBlip>
        <a:defRPr sz="1292" b="1" kern="1200">
          <a:solidFill>
            <a:srgbClr val="0A195E"/>
          </a:solidFill>
          <a:latin typeface="Arial" pitchFamily="34" charset="0"/>
          <a:ea typeface="+mn-ea"/>
          <a:cs typeface="Arial" pitchFamily="34" charset="0"/>
        </a:defRPr>
      </a:lvl5pPr>
      <a:lvl6pPr marL="2321227" indent="-211021" algn="r" defTabSz="844083" rtl="1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r" defTabSz="844083" rtl="1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r" defTabSz="844083" rtl="1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r" defTabSz="844083" rtl="1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6408712" cy="56207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4CFDBA-8C18-4238-B8A2-831D8D10909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 אפריל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795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7F283-387E-4F3A-A860-C4B90608D68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3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1" eaLnBrk="1" latinLnBrk="0" hangingPunct="1">
        <a:spcBef>
          <a:spcPct val="0"/>
        </a:spcBef>
        <a:buNone/>
        <a:defRPr lang="he-IL" sz="2400" b="1" kern="1200" dirty="0">
          <a:solidFill>
            <a:srgbClr val="26408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Clr>
          <a:srgbClr val="FF9926"/>
        </a:buClr>
        <a:buFont typeface="Arial" panose="020B0604020202020204" pitchFamily="34" charset="0"/>
        <a:buChar char="•"/>
        <a:defRPr sz="3200" kern="1200">
          <a:solidFill>
            <a:srgbClr val="26408F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Clr>
          <a:srgbClr val="FF9926"/>
        </a:buClr>
        <a:buFont typeface="Arial" panose="020B0604020202020204" pitchFamily="34" charset="0"/>
        <a:buChar char="•"/>
        <a:defRPr sz="2800" kern="1200">
          <a:solidFill>
            <a:srgbClr val="26408F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>
          <a:srgbClr val="FF9926"/>
        </a:buClr>
        <a:buFont typeface="Arial" panose="020B0604020202020204" pitchFamily="34" charset="0"/>
        <a:buChar char="•"/>
        <a:defRPr sz="2400" kern="1200">
          <a:solidFill>
            <a:srgbClr val="26408F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>
          <a:srgbClr val="FF9926"/>
        </a:buClr>
        <a:buFont typeface="Arial" panose="020B0604020202020204" pitchFamily="34" charset="0"/>
        <a:buChar char="•"/>
        <a:defRPr sz="2000" kern="1200">
          <a:solidFill>
            <a:srgbClr val="26408F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>
          <a:srgbClr val="FF9926"/>
        </a:buClr>
        <a:buFont typeface="Arial" panose="020B0604020202020204" pitchFamily="34" charset="0"/>
        <a:buChar char="•"/>
        <a:defRPr sz="2000" kern="1200">
          <a:solidFill>
            <a:srgbClr val="26408F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hyperlink" Target="mailto:adi.baruch@iec.co.il" TargetMode="External"/><Relationship Id="rId7" Type="http://schemas.openxmlformats.org/officeDocument/2006/relationships/hyperlink" Target="mailto:gil.skop@iec.co.i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hyperlink" Target="mailto:shlomi.goldshtein@iec.co.il" TargetMode="External"/><Relationship Id="rId5" Type="http://schemas.openxmlformats.org/officeDocument/2006/relationships/hyperlink" Target="mailto:david.zalayet@iec.co.il" TargetMode="External"/><Relationship Id="rId4" Type="http://schemas.openxmlformats.org/officeDocument/2006/relationships/hyperlink" Target="mailto:amirmo@iec.co.i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ua.gov.il/Standards/Pages/default.aspx" TargetMode="External"/><Relationship Id="rId2" Type="http://schemas.openxmlformats.org/officeDocument/2006/relationships/hyperlink" Target="https://pua.gov.il/Rates/Pages/default.aspx" TargetMode="Externa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c.co.il/electricityprofessionals/pages/filen.aspx" TargetMode="External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5"/>
          <p:cNvSpPr>
            <a:spLocks noChangeArrowheads="1"/>
          </p:cNvSpPr>
          <p:nvPr/>
        </p:nvSpPr>
        <p:spPr bwMode="gray">
          <a:xfrm>
            <a:off x="1619672" y="1484784"/>
            <a:ext cx="6357982" cy="4176464"/>
          </a:xfrm>
          <a:prstGeom prst="roundRect">
            <a:avLst>
              <a:gd name="adj" fmla="val 19046"/>
            </a:avLst>
          </a:prstGeom>
          <a:noFill/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he-IL" sz="48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חטיבת לקוחות</a:t>
            </a:r>
          </a:p>
          <a:p>
            <a:pPr algn="ctr">
              <a:defRPr/>
            </a:pPr>
            <a:r>
              <a:rPr lang="he-IL" sz="48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מצגת </a:t>
            </a:r>
            <a:r>
              <a:rPr lang="he-IL" sz="48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להתאחדות בוני הארץ</a:t>
            </a:r>
            <a:endParaRPr lang="he-IL" sz="4800" b="1" cap="all" dirty="0" smtClean="0">
              <a:ln w="0"/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defRPr/>
            </a:pPr>
            <a:endParaRPr lang="he-IL" sz="40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defRPr/>
            </a:pP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733256"/>
            <a:ext cx="18367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tx2"/>
                </a:solidFill>
              </a:rPr>
              <a:t>26.3.2019</a:t>
            </a:r>
          </a:p>
        </p:txBody>
      </p:sp>
    </p:spTree>
    <p:extLst>
      <p:ext uri="{BB962C8B-B14F-4D97-AF65-F5344CB8AC3E}">
        <p14:creationId xmlns:p14="http://schemas.microsoft.com/office/powerpoint/2010/main" val="11298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99592" y="188640"/>
            <a:ext cx="7704856" cy="8708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844083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/>
            </a:pPr>
            <a:r>
              <a:rPr lang="he-IL" sz="2954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Arial" pitchFamily="34" charset="0"/>
              </a:rPr>
              <a:t>נושאים לטיפול</a:t>
            </a:r>
            <a:endParaRPr lang="he-IL" sz="2954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124745"/>
            <a:ext cx="8964488" cy="6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/>
            <a:endParaRPr lang="he-IL" sz="1600" dirty="0" smtClean="0">
              <a:solidFill>
                <a:srgbClr val="002060"/>
              </a:solidFill>
            </a:endParaRPr>
          </a:p>
          <a:p>
            <a:pPr marL="457200"/>
            <a:r>
              <a:rPr lang="he-IL" sz="1600" dirty="0" smtClean="0">
                <a:solidFill>
                  <a:srgbClr val="002060"/>
                </a:solidFill>
              </a:rPr>
              <a:t>צורך </a:t>
            </a:r>
            <a:r>
              <a:rPr lang="he-IL" sz="1600" dirty="0">
                <a:solidFill>
                  <a:srgbClr val="002060"/>
                </a:solidFill>
              </a:rPr>
              <a:t>בתאום מוקדם </a:t>
            </a:r>
            <a:r>
              <a:rPr lang="he-IL" sz="1600" dirty="0" err="1">
                <a:solidFill>
                  <a:srgbClr val="002060"/>
                </a:solidFill>
              </a:rPr>
              <a:t>בפרויקטי</a:t>
            </a:r>
            <a:r>
              <a:rPr lang="he-IL" sz="1600" dirty="0">
                <a:solidFill>
                  <a:srgbClr val="002060"/>
                </a:solidFill>
              </a:rPr>
              <a:t> תמ"א 38</a:t>
            </a:r>
            <a:r>
              <a:rPr lang="he-IL" sz="1600" dirty="0" smtClean="0">
                <a:solidFill>
                  <a:srgbClr val="002060"/>
                </a:solidFill>
              </a:rPr>
              <a:t>. </a:t>
            </a:r>
          </a:p>
          <a:p>
            <a:pPr marL="457200"/>
            <a:r>
              <a:rPr lang="he-IL" sz="16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לפני </a:t>
            </a:r>
            <a:r>
              <a:rPr lang="he-IL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תחילת ביצוע, על הקבלן המבצע לפנות </a:t>
            </a:r>
            <a:r>
              <a:rPr lang="he-IL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לחח"י</a:t>
            </a:r>
            <a:r>
              <a:rPr lang="he-IL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לקבלת הנחיות  ( מבוצע תאום טכני מול המזמין, ברוב המקרים ההנחיות לא מגיעות לקבלן המבצע, הנ"ל גורם לנזק).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422041" indent="-422041" defTabSz="844083" fontAlgn="base">
              <a:lnSpc>
                <a:spcPct val="150000"/>
              </a:lnSpc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he-IL" sz="1600" dirty="0" smtClean="0">
                <a:solidFill>
                  <a:srgbClr val="002060"/>
                </a:solidFill>
              </a:rPr>
              <a:t>התייחסות חלקית ומועטה בשלב התכנון להערות </a:t>
            </a:r>
            <a:r>
              <a:rPr lang="he-IL" sz="1600" dirty="0" err="1" smtClean="0">
                <a:solidFill>
                  <a:srgbClr val="002060"/>
                </a:solidFill>
              </a:rPr>
              <a:t>חח"י</a:t>
            </a:r>
            <a:r>
              <a:rPr lang="he-IL" sz="1600" dirty="0" smtClean="0">
                <a:solidFill>
                  <a:srgbClr val="002060"/>
                </a:solidFill>
              </a:rPr>
              <a:t> לתוכניות החשמל.</a:t>
            </a:r>
          </a:p>
          <a:p>
            <a:pPr marL="422041" indent="-422041" defTabSz="844083" fontAlgn="base">
              <a:lnSpc>
                <a:spcPct val="150000"/>
              </a:lnSpc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he-IL" sz="1600" dirty="0" smtClean="0">
                <a:solidFill>
                  <a:srgbClr val="002060"/>
                </a:solidFill>
              </a:rPr>
              <a:t>חדרי טרנספורמציה-העברת חדר טרנספורמציה </a:t>
            </a:r>
            <a:r>
              <a:rPr lang="he-IL" sz="1600" dirty="0" err="1" smtClean="0">
                <a:solidFill>
                  <a:srgbClr val="002060"/>
                </a:solidFill>
              </a:rPr>
              <a:t>לחח"י</a:t>
            </a:r>
            <a:r>
              <a:rPr lang="he-IL" sz="1600" dirty="0" smtClean="0">
                <a:solidFill>
                  <a:srgbClr val="002060"/>
                </a:solidFill>
              </a:rPr>
              <a:t> לפחות חצי שנה לפני </a:t>
            </a:r>
            <a:r>
              <a:rPr lang="he-IL" sz="1600" dirty="0" err="1" smtClean="0">
                <a:solidFill>
                  <a:srgbClr val="002060"/>
                </a:solidFill>
              </a:rPr>
              <a:t>איכלוס</a:t>
            </a:r>
            <a:r>
              <a:rPr lang="he-IL" sz="1600" dirty="0" smtClean="0">
                <a:solidFill>
                  <a:srgbClr val="002060"/>
                </a:solidFill>
              </a:rPr>
              <a:t>.</a:t>
            </a:r>
          </a:p>
          <a:p>
            <a:pPr marL="422041" indent="-422041" defTabSz="844083" fontAlgn="base">
              <a:lnSpc>
                <a:spcPct val="150000"/>
              </a:lnSpc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he-IL" sz="1600" dirty="0" smtClean="0">
                <a:solidFill>
                  <a:srgbClr val="002060"/>
                </a:solidFill>
              </a:rPr>
              <a:t>העברת תשלומים להזמנות בזמן שנדרש.</a:t>
            </a:r>
          </a:p>
          <a:p>
            <a:pPr marL="422041" indent="-422041" defTabSz="844083" fontAlgn="base">
              <a:lnSpc>
                <a:spcPct val="150000"/>
              </a:lnSpc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he-IL" sz="1600" dirty="0" smtClean="0">
                <a:solidFill>
                  <a:srgbClr val="002060"/>
                </a:solidFill>
              </a:rPr>
              <a:t>פתיחת הזמנות בשלב מוקדם ככול </a:t>
            </a:r>
            <a:r>
              <a:rPr lang="he-IL" sz="1600" dirty="0">
                <a:solidFill>
                  <a:srgbClr val="002060"/>
                </a:solidFill>
              </a:rPr>
              <a:t>האפשר אפילו לפני קבלת היתר בניה  </a:t>
            </a:r>
            <a:r>
              <a:rPr lang="he-IL" sz="1600" dirty="0" smtClean="0">
                <a:solidFill>
                  <a:srgbClr val="002060"/>
                </a:solidFill>
              </a:rPr>
              <a:t>על מנת </a:t>
            </a:r>
            <a:r>
              <a:rPr lang="he-IL" sz="1600" dirty="0" err="1" smtClean="0">
                <a:solidFill>
                  <a:srgbClr val="002060"/>
                </a:solidFill>
              </a:rPr>
              <a:t>שחח"י</a:t>
            </a:r>
            <a:r>
              <a:rPr lang="he-IL" sz="1600" dirty="0" smtClean="0">
                <a:solidFill>
                  <a:srgbClr val="002060"/>
                </a:solidFill>
              </a:rPr>
              <a:t> תוכל לתכנן נכון את מרכזי העומס. </a:t>
            </a:r>
          </a:p>
          <a:p>
            <a:pPr marL="422041" indent="-422041" defTabSz="844083" fontAlgn="base">
              <a:lnSpc>
                <a:spcPct val="150000"/>
              </a:lnSpc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he-IL" sz="1600" dirty="0" smtClean="0">
                <a:solidFill>
                  <a:srgbClr val="002060"/>
                </a:solidFill>
              </a:rPr>
              <a:t>בקשה לשימוש גדל בריכוז מונים בכניסה לבניין במקום מניה פרטנית בקומות -יקל על ביצוע העבודה </a:t>
            </a:r>
            <a:r>
              <a:rPr lang="he-IL" sz="1600" dirty="0" err="1" smtClean="0">
                <a:solidFill>
                  <a:srgbClr val="002060"/>
                </a:solidFill>
              </a:rPr>
              <a:t>בלו"ז</a:t>
            </a:r>
            <a:r>
              <a:rPr lang="he-IL" sz="1600" dirty="0" smtClean="0">
                <a:solidFill>
                  <a:srgbClr val="002060"/>
                </a:solidFill>
              </a:rPr>
              <a:t> הנדרש.</a:t>
            </a:r>
          </a:p>
          <a:p>
            <a:pPr marL="422041" indent="-422041" defTabSz="844083" fontAlgn="base">
              <a:lnSpc>
                <a:spcPct val="150000"/>
              </a:lnSpc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Font typeface="Arial" panose="020B0604020202020204" pitchFamily="34" charset="0"/>
              <a:buChar char="•"/>
            </a:pPr>
            <a:endParaRPr lang="he-IL" sz="1600" dirty="0" smtClean="0">
              <a:solidFill>
                <a:srgbClr val="002060"/>
              </a:solidFill>
            </a:endParaRPr>
          </a:p>
          <a:p>
            <a:pPr marL="422041" indent="-422041" defTabSz="844083" fontAlgn="base">
              <a:lnSpc>
                <a:spcPct val="150000"/>
              </a:lnSpc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Font typeface="Arial" panose="020B0604020202020204" pitchFamily="34" charset="0"/>
              <a:buChar char="•"/>
            </a:pPr>
            <a:endParaRPr lang="he-IL" sz="1600" dirty="0">
              <a:solidFill>
                <a:srgbClr val="002060"/>
              </a:solidFill>
            </a:endParaRPr>
          </a:p>
          <a:p>
            <a:pPr marL="422041" indent="-422041" defTabSz="844083" fontAlgn="base">
              <a:lnSpc>
                <a:spcPct val="150000"/>
              </a:lnSpc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Font typeface="Arial" panose="020B0604020202020204" pitchFamily="34" charset="0"/>
              <a:buChar char="•"/>
            </a:pPr>
            <a:endParaRPr lang="he-IL" sz="1600" dirty="0" smtClean="0">
              <a:solidFill>
                <a:srgbClr val="002060"/>
              </a:solidFill>
            </a:endParaRPr>
          </a:p>
          <a:p>
            <a:pPr marL="422041" indent="-422041" defTabSz="844083" fontAlgn="base">
              <a:lnSpc>
                <a:spcPct val="150000"/>
              </a:lnSpc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Font typeface="Arial" panose="020B0604020202020204" pitchFamily="34" charset="0"/>
              <a:buChar char="•"/>
            </a:pPr>
            <a:endParaRPr lang="he-IL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99592" y="188640"/>
            <a:ext cx="7704856" cy="8708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844083" rtl="1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954" b="1" i="0" u="none" strike="noStrike" kern="1200" cap="none" spc="0" normalizeH="0" baseline="0" noProof="0" dirty="0" smtClean="0">
                <a:ln w="1905"/>
                <a:solidFill>
                  <a:srgbClr val="F7964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itchFamily="34" charset="0"/>
              </a:rPr>
              <a:t>נושאים לטיפול</a:t>
            </a:r>
            <a:endParaRPr kumimoji="0" lang="he-IL" sz="2954" b="1" i="0" u="none" strike="noStrike" kern="1200" cap="none" spc="0" normalizeH="0" baseline="0" noProof="0" dirty="0">
              <a:ln w="1905"/>
              <a:solidFill>
                <a:srgbClr val="F79646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11560" y="1412776"/>
            <a:ext cx="8136904" cy="395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22041" lvl="0" indent="-422041" defTabSz="844083" fontAlgn="base">
              <a:lnSpc>
                <a:spcPct val="150000"/>
              </a:lnSpc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rgbClr val="002060"/>
                </a:solidFill>
              </a:rPr>
              <a:t>עדכון מתכנן מטעם </a:t>
            </a:r>
            <a:r>
              <a:rPr lang="he-IL" sz="1600" dirty="0" err="1">
                <a:solidFill>
                  <a:srgbClr val="002060"/>
                </a:solidFill>
              </a:rPr>
              <a:t>חח"י</a:t>
            </a:r>
            <a:r>
              <a:rPr lang="he-IL" sz="1600" dirty="0">
                <a:solidFill>
                  <a:srgbClr val="002060"/>
                </a:solidFill>
              </a:rPr>
              <a:t> על כל שינוי/אי יכולת לבצע הכנות מזמין לפי תאום ומציאת פתרון הולם בזמן.</a:t>
            </a:r>
          </a:p>
          <a:p>
            <a:pPr marL="422041" lvl="0" indent="-422041" defTabSz="844083" fontAlgn="base">
              <a:lnSpc>
                <a:spcPct val="150000"/>
              </a:lnSpc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he-IL" sz="1600" dirty="0" smtClean="0">
                <a:solidFill>
                  <a:srgbClr val="002060"/>
                </a:solidFill>
              </a:rPr>
              <a:t>תחילת </a:t>
            </a:r>
            <a:r>
              <a:rPr lang="he-IL" sz="1600" dirty="0">
                <a:solidFill>
                  <a:srgbClr val="002060"/>
                </a:solidFill>
              </a:rPr>
              <a:t>ביצוע עבודה  רק לאחר קבלת תכנון וסיכום פרטי חיבור מול יועצי החשמל .</a:t>
            </a:r>
            <a:endParaRPr kumimoji="0" lang="he-IL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22041" lvl="0" indent="-422041" defTabSz="844083" fontAlgn="base">
              <a:lnSpc>
                <a:spcPct val="150000"/>
              </a:lnSpc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rgbClr val="002060"/>
                </a:solidFill>
              </a:rPr>
              <a:t>פיקוח ובקרה על הכנות מזמין בשלב הביצוע בהתאם לתכניות </a:t>
            </a:r>
            <a:r>
              <a:rPr lang="he-IL" sz="1600" dirty="0" smtClean="0">
                <a:solidFill>
                  <a:srgbClr val="002060"/>
                </a:solidFill>
              </a:rPr>
              <a:t>המאושרות</a:t>
            </a:r>
            <a:r>
              <a:rPr lang="he-IL" sz="1600" dirty="0">
                <a:solidFill>
                  <a:srgbClr val="002060"/>
                </a:solidFill>
              </a:rPr>
              <a:t>. </a:t>
            </a:r>
            <a:endParaRPr lang="he-IL" sz="1600" dirty="0" smtClean="0">
              <a:solidFill>
                <a:srgbClr val="002060"/>
              </a:solidFill>
            </a:endParaRPr>
          </a:p>
          <a:p>
            <a:pPr marL="422041" lvl="0" indent="-422041" defTabSz="844083" fontAlgn="base">
              <a:lnSpc>
                <a:spcPct val="150000"/>
              </a:lnSpc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he-IL" sz="1600" dirty="0" smtClean="0">
                <a:solidFill>
                  <a:srgbClr val="002060"/>
                </a:solidFill>
              </a:rPr>
              <a:t>תאום </a:t>
            </a:r>
            <a:r>
              <a:rPr lang="he-IL" sz="1600" dirty="0">
                <a:solidFill>
                  <a:srgbClr val="002060"/>
                </a:solidFill>
              </a:rPr>
              <a:t>הכנות מזמין והקפדה על ביצוע לפי התאום (נישות, גומחות, חדרי חשמל, צנרת וכו').</a:t>
            </a:r>
          </a:p>
          <a:p>
            <a:pPr marL="422041" marR="0" lvl="0" indent="-422041" algn="r" defTabSz="844083" rtl="1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22041" marR="0" lvl="0" indent="-422041" algn="r" defTabSz="844083" rtl="1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22041" marR="0" lvl="0" indent="-422041" algn="r" defTabSz="844083" rtl="1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e-IL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8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99592" y="188640"/>
            <a:ext cx="7704856" cy="8708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844083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/>
            </a:pPr>
            <a:r>
              <a:rPr lang="he-IL" sz="2954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Arial" pitchFamily="34" charset="0"/>
              </a:rPr>
              <a:t>אופן העבודה בין </a:t>
            </a:r>
            <a:r>
              <a:rPr lang="he-IL" sz="2954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Arial" pitchFamily="34" charset="0"/>
              </a:rPr>
              <a:t>חח"י</a:t>
            </a:r>
            <a:r>
              <a:rPr lang="he-IL" sz="2954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Arial" pitchFamily="34" charset="0"/>
              </a:rPr>
              <a:t> לארגוני </a:t>
            </a:r>
            <a:r>
              <a:rPr lang="he-IL" sz="2954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Arial" pitchFamily="34" charset="0"/>
              </a:rPr>
              <a:t>הקבלנים המקומיים</a:t>
            </a:r>
            <a:endParaRPr lang="he-IL" sz="2954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88537" y="1134627"/>
            <a:ext cx="8467410" cy="345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22041" indent="-422041" defTabSz="844083" fontAlgn="base">
              <a:lnSpc>
                <a:spcPct val="150000"/>
              </a:lnSpc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he-IL" sz="1846" dirty="0" smtClean="0">
                <a:solidFill>
                  <a:srgbClr val="002060"/>
                </a:solidFill>
              </a:rPr>
              <a:t>עבודה שוטפת-מול רפרנטים במחוזות</a:t>
            </a:r>
          </a:p>
          <a:p>
            <a:pPr marL="422041" indent="-422041" defTabSz="844083" fontAlgn="base">
              <a:lnSpc>
                <a:spcPct val="150000"/>
              </a:lnSpc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he-IL" sz="1846" dirty="0" smtClean="0">
                <a:solidFill>
                  <a:srgbClr val="002060"/>
                </a:solidFill>
              </a:rPr>
              <a:t>חסמים עקרוניים –דיון במסגרת צוות הסרת חסמים ייעודי שיתכנס אחת לחצי שנה</a:t>
            </a:r>
          </a:p>
          <a:p>
            <a:pPr marL="422041" indent="-422041" defTabSz="844083" fontAlgn="base">
              <a:lnSpc>
                <a:spcPct val="150000"/>
              </a:lnSpc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he-IL" sz="1846" dirty="0" smtClean="0">
                <a:solidFill>
                  <a:srgbClr val="002060"/>
                </a:solidFill>
              </a:rPr>
              <a:t>הפצת מדריך </a:t>
            </a:r>
            <a:r>
              <a:rPr lang="he-IL" sz="1846" dirty="0">
                <a:solidFill>
                  <a:srgbClr val="002060"/>
                </a:solidFill>
              </a:rPr>
              <a:t>לתכנון תשתיות חשמל לצורך צמצום שדות מגנטיים בבנייני מגורים</a:t>
            </a:r>
            <a:r>
              <a:rPr lang="he-IL" sz="1846" dirty="0" smtClean="0">
                <a:solidFill>
                  <a:srgbClr val="002060"/>
                </a:solidFill>
              </a:rPr>
              <a:t>.</a:t>
            </a:r>
          </a:p>
          <a:p>
            <a:pPr marL="422041" indent="-422041" defTabSz="844083" fontAlgn="base">
              <a:lnSpc>
                <a:spcPct val="150000"/>
              </a:lnSpc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he-IL" sz="1846" dirty="0" smtClean="0">
                <a:solidFill>
                  <a:srgbClr val="002060"/>
                </a:solidFill>
              </a:rPr>
              <a:t>הפצת דפי מידע לקבלנים על חיבורים זמניים לאתרי בנייה.</a:t>
            </a:r>
          </a:p>
          <a:p>
            <a:pPr marL="422041" indent="-422041" defTabSz="844083" fontAlgn="base">
              <a:lnSpc>
                <a:spcPct val="150000"/>
              </a:lnSpc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Font typeface="Arial" panose="020B0604020202020204" pitchFamily="34" charset="0"/>
              <a:buChar char="•"/>
            </a:pPr>
            <a:endParaRPr lang="he-IL" sz="1846" dirty="0" smtClean="0">
              <a:solidFill>
                <a:srgbClr val="002060"/>
              </a:solidFill>
            </a:endParaRPr>
          </a:p>
          <a:p>
            <a:pPr marL="422041" indent="-422041" defTabSz="844083" fontAlgn="base">
              <a:lnSpc>
                <a:spcPct val="150000"/>
              </a:lnSpc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Font typeface="Arial" panose="020B0604020202020204" pitchFamily="34" charset="0"/>
              <a:buChar char="•"/>
            </a:pPr>
            <a:endParaRPr lang="he-IL" sz="1846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1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75656" y="104"/>
            <a:ext cx="6974615" cy="76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15000"/>
              </a:lnSpc>
              <a:spcBef>
                <a:spcPct val="15000"/>
              </a:spcBef>
              <a:defRPr/>
            </a:pPr>
            <a:r>
              <a:rPr lang="he-IL" sz="3323" b="1" dirty="0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</a:rPr>
              <a:t>סיכום</a:t>
            </a:r>
            <a:endParaRPr lang="he-IL" sz="3323" b="1" dirty="0">
              <a:solidFill>
                <a:schemeClr val="accent6">
                  <a:lumMod val="75000"/>
                </a:schemeClr>
              </a:solidFill>
              <a:ea typeface="Tahoma" panose="020B060403050404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9512" y="1052736"/>
            <a:ext cx="8858203" cy="523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35582" indent="-335582">
              <a:spcBef>
                <a:spcPts val="1662"/>
              </a:spcBef>
              <a:spcAft>
                <a:spcPts val="554"/>
              </a:spcAft>
              <a:buClr>
                <a:schemeClr val="accent6">
                  <a:lumMod val="75000"/>
                </a:schemeClr>
              </a:buClr>
              <a:buFontTx/>
              <a:buChar char="•"/>
            </a:pPr>
            <a:r>
              <a:rPr lang="he-IL" altLang="he-IL" sz="2000" dirty="0" smtClean="0">
                <a:solidFill>
                  <a:srgbClr val="002060"/>
                </a:solidFill>
              </a:rPr>
              <a:t>חברת החשמל נערכה לגידול המשמעותי בהיקפי הבניה </a:t>
            </a:r>
            <a:r>
              <a:rPr lang="he-IL" altLang="he-IL" sz="2000" dirty="0" err="1" smtClean="0">
                <a:solidFill>
                  <a:srgbClr val="002060"/>
                </a:solidFill>
              </a:rPr>
              <a:t>והאיכלוס</a:t>
            </a:r>
            <a:r>
              <a:rPr lang="he-IL" altLang="he-IL" sz="2000" dirty="0" smtClean="0">
                <a:solidFill>
                  <a:srgbClr val="002060"/>
                </a:solidFill>
              </a:rPr>
              <a:t> וכן לפרויקטים האסטרטגיים התחבורתיים המתוכננים במדינה.</a:t>
            </a:r>
          </a:p>
          <a:p>
            <a:pPr marL="335582" indent="-335582">
              <a:spcBef>
                <a:spcPts val="1662"/>
              </a:spcBef>
              <a:spcAft>
                <a:spcPts val="554"/>
              </a:spcAft>
              <a:buClr>
                <a:schemeClr val="accent6">
                  <a:lumMod val="75000"/>
                </a:schemeClr>
              </a:buClr>
              <a:buFontTx/>
              <a:buChar char="•"/>
            </a:pPr>
            <a:r>
              <a:rPr lang="he-IL" altLang="he-IL" sz="2000" dirty="0" smtClean="0">
                <a:solidFill>
                  <a:srgbClr val="002060"/>
                </a:solidFill>
              </a:rPr>
              <a:t>אנו מקדמים בברכה כל שיתוף פעולה אפשרי עם </a:t>
            </a:r>
            <a:r>
              <a:rPr lang="he-IL" altLang="he-IL" sz="2000" dirty="0" smtClean="0">
                <a:solidFill>
                  <a:srgbClr val="002060"/>
                </a:solidFill>
              </a:rPr>
              <a:t>התאחדות בוני הארץ.</a:t>
            </a:r>
            <a:endParaRPr lang="he-IL" altLang="he-IL" sz="2000" dirty="0" smtClean="0">
              <a:solidFill>
                <a:srgbClr val="002060"/>
              </a:solidFill>
            </a:endParaRPr>
          </a:p>
          <a:p>
            <a:pPr marL="335582" indent="-335582">
              <a:spcBef>
                <a:spcPts val="1662"/>
              </a:spcBef>
              <a:spcAft>
                <a:spcPts val="554"/>
              </a:spcAft>
              <a:buClr>
                <a:schemeClr val="accent6">
                  <a:lumMod val="75000"/>
                </a:schemeClr>
              </a:buClr>
              <a:buFontTx/>
              <a:buChar char="•"/>
            </a:pPr>
            <a:r>
              <a:rPr lang="he-IL" altLang="he-IL" sz="2000" dirty="0">
                <a:solidFill>
                  <a:srgbClr val="002060"/>
                </a:solidFill>
              </a:rPr>
              <a:t>החברה מנגישה את המידע הטכני הדרוש לקבלנים ומפתחת באופן עקבי שיטות ויישומים שנועדו להקל על הקבלנים</a:t>
            </a:r>
            <a:r>
              <a:rPr lang="he-IL" altLang="he-IL" sz="2000" dirty="0" smtClean="0">
                <a:solidFill>
                  <a:srgbClr val="002060"/>
                </a:solidFill>
              </a:rPr>
              <a:t>.</a:t>
            </a:r>
          </a:p>
          <a:p>
            <a:pPr marL="335582" indent="-335582">
              <a:spcBef>
                <a:spcPts val="1662"/>
              </a:spcBef>
              <a:spcAft>
                <a:spcPts val="554"/>
              </a:spcAft>
              <a:buClr>
                <a:schemeClr val="accent6">
                  <a:lumMod val="75000"/>
                </a:schemeClr>
              </a:buClr>
              <a:buFontTx/>
              <a:buChar char="•"/>
            </a:pPr>
            <a:r>
              <a:rPr lang="he-IL" altLang="he-IL" sz="2000" dirty="0" smtClean="0">
                <a:solidFill>
                  <a:srgbClr val="002060"/>
                </a:solidFill>
              </a:rPr>
              <a:t>לצורך עמידה ביעדים המאתגרים נדרש קשר ישיר והדדי, פישוט תהליכים והמשך עבודת צוותי הסרת החסמים.</a:t>
            </a:r>
          </a:p>
          <a:p>
            <a:pPr marL="335582" indent="-335582">
              <a:spcBef>
                <a:spcPts val="1662"/>
              </a:spcBef>
              <a:spcAft>
                <a:spcPts val="554"/>
              </a:spcAft>
              <a:buClr>
                <a:schemeClr val="accent6">
                  <a:lumMod val="75000"/>
                </a:schemeClr>
              </a:buClr>
              <a:buFontTx/>
              <a:buChar char="•"/>
            </a:pPr>
            <a:endParaRPr lang="he-IL" altLang="he-IL" sz="2000" dirty="0" smtClean="0">
              <a:solidFill>
                <a:srgbClr val="002060"/>
              </a:solidFill>
            </a:endParaRPr>
          </a:p>
          <a:p>
            <a:pPr marL="335582" indent="-335582">
              <a:spcBef>
                <a:spcPts val="1662"/>
              </a:spcBef>
              <a:spcAft>
                <a:spcPts val="554"/>
              </a:spcAft>
              <a:buClr>
                <a:schemeClr val="accent6">
                  <a:lumMod val="75000"/>
                </a:schemeClr>
              </a:buClr>
              <a:buFontTx/>
              <a:buChar char="•"/>
            </a:pPr>
            <a:endParaRPr lang="he-IL" altLang="he-IL" sz="2954" dirty="0">
              <a:solidFill>
                <a:srgbClr val="002060"/>
              </a:solidFill>
            </a:endParaRPr>
          </a:p>
          <a:p>
            <a:pPr>
              <a:spcBef>
                <a:spcPts val="1662"/>
              </a:spcBef>
              <a:spcAft>
                <a:spcPts val="554"/>
              </a:spcAft>
              <a:buClr>
                <a:schemeClr val="accent6">
                  <a:lumMod val="75000"/>
                </a:schemeClr>
              </a:buClr>
            </a:pPr>
            <a:endParaRPr lang="he-IL" altLang="he-IL" sz="2954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6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94" y="631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sz="3000" b="1" dirty="0" smtClean="0">
                <a:solidFill>
                  <a:srgbClr val="F79646">
                    <a:lumMod val="75000"/>
                  </a:srgb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דפי מידע </a:t>
            </a:r>
            <a:r>
              <a:rPr lang="he-IL" sz="3000" b="1" dirty="0" err="1" smtClean="0">
                <a:solidFill>
                  <a:srgbClr val="F79646">
                    <a:lumMod val="75000"/>
                  </a:srgb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חח"י</a:t>
            </a:r>
            <a:r>
              <a:rPr lang="he-IL" sz="3000" b="1" dirty="0" smtClean="0">
                <a:solidFill>
                  <a:srgbClr val="F79646">
                    <a:lumMod val="75000"/>
                  </a:srgbClr>
                </a:solidFill>
                <a:ea typeface="Tahoma" panose="020B0604030504040204" pitchFamily="34" charset="0"/>
                <a:cs typeface="Arial" panose="020B0604020202020204" pitchFamily="34" charset="0"/>
              </a:rPr>
              <a:t> לארגוני </a:t>
            </a:r>
            <a:r>
              <a:rPr lang="he-IL" sz="3000" b="1" dirty="0">
                <a:solidFill>
                  <a:srgbClr val="F79646">
                    <a:lumMod val="75000"/>
                  </a:srgb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הקבלנים</a:t>
            </a:r>
            <a:br>
              <a:rPr lang="he-IL" sz="3000" b="1" dirty="0">
                <a:solidFill>
                  <a:srgbClr val="F79646">
                    <a:lumMod val="75000"/>
                  </a:srgbClr>
                </a:solidFill>
                <a:ea typeface="Tahoma" panose="020B0604030504040204" pitchFamily="34" charset="0"/>
                <a:cs typeface="Arial" panose="020B0604020202020204" pitchFamily="34" charset="0"/>
              </a:rPr>
            </a:br>
            <a:endParaRPr lang="he-I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65325"/>
            <a:ext cx="7200800" cy="5292675"/>
          </a:xfrm>
        </p:spPr>
      </p:pic>
      <p:pic>
        <p:nvPicPr>
          <p:cNvPr id="4" name="תמונה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t="1" r="24645" b="25825"/>
          <a:stretch/>
        </p:blipFill>
        <p:spPr>
          <a:xfrm>
            <a:off x="7301867" y="856075"/>
            <a:ext cx="588937" cy="583541"/>
          </a:xfrm>
          <a:prstGeom prst="rect">
            <a:avLst/>
          </a:prstGeom>
        </p:spPr>
      </p:pic>
      <p:pic>
        <p:nvPicPr>
          <p:cNvPr id="5" name="תמונה 2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63888"/>
            <a:ext cx="1800200" cy="59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תמונה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7431"/>
            <a:ext cx="3125013" cy="101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חץ פניית פרסה 6">
            <a:hlinkClick r:id="rId6" action="ppaction://hlinksldjump"/>
          </p:cNvPr>
          <p:cNvSpPr/>
          <p:nvPr/>
        </p:nvSpPr>
        <p:spPr>
          <a:xfrm>
            <a:off x="7947498" y="548679"/>
            <a:ext cx="440926" cy="453269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94" y="631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sz="3000" b="1" dirty="0" smtClean="0">
                <a:solidFill>
                  <a:srgbClr val="F79646">
                    <a:lumMod val="75000"/>
                  </a:srgb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דפי מידע </a:t>
            </a:r>
            <a:r>
              <a:rPr lang="he-IL" sz="3000" b="1" dirty="0" err="1" smtClean="0">
                <a:solidFill>
                  <a:srgbClr val="F79646">
                    <a:lumMod val="75000"/>
                  </a:srgb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חח"י</a:t>
            </a:r>
            <a:r>
              <a:rPr lang="he-IL" sz="3000" b="1" dirty="0" smtClean="0">
                <a:solidFill>
                  <a:srgbClr val="F79646">
                    <a:lumMod val="75000"/>
                  </a:srgbClr>
                </a:solidFill>
                <a:ea typeface="Tahoma" panose="020B0604030504040204" pitchFamily="34" charset="0"/>
                <a:cs typeface="Arial" panose="020B0604020202020204" pitchFamily="34" charset="0"/>
              </a:rPr>
              <a:t> לארגוני </a:t>
            </a:r>
            <a:r>
              <a:rPr lang="he-IL" sz="3000" b="1" dirty="0">
                <a:solidFill>
                  <a:srgbClr val="F79646">
                    <a:lumMod val="75000"/>
                  </a:srgb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הקבלנים</a:t>
            </a:r>
            <a:br>
              <a:rPr lang="he-IL" sz="3000" b="1" dirty="0">
                <a:solidFill>
                  <a:srgbClr val="F79646">
                    <a:lumMod val="75000"/>
                  </a:srgbClr>
                </a:solidFill>
                <a:ea typeface="Tahoma" panose="020B0604030504040204" pitchFamily="34" charset="0"/>
                <a:cs typeface="Arial" panose="020B0604020202020204" pitchFamily="34" charset="0"/>
              </a:rPr>
            </a:br>
            <a:endParaRPr lang="he-IL" dirty="0"/>
          </a:p>
        </p:txBody>
      </p:sp>
      <p:pic>
        <p:nvPicPr>
          <p:cNvPr id="4" name="תמונה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t="1" r="24645" b="25825"/>
          <a:stretch/>
        </p:blipFill>
        <p:spPr>
          <a:xfrm>
            <a:off x="7209087" y="744494"/>
            <a:ext cx="588937" cy="583541"/>
          </a:xfrm>
          <a:prstGeom prst="rect">
            <a:avLst/>
          </a:prstGeom>
        </p:spPr>
      </p:pic>
      <p:pic>
        <p:nvPicPr>
          <p:cNvPr id="5" name="תמונה 2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60" y="744494"/>
            <a:ext cx="1800200" cy="59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26796"/>
            <a:ext cx="7776864" cy="5254112"/>
          </a:xfrm>
        </p:spPr>
      </p:pic>
      <p:pic>
        <p:nvPicPr>
          <p:cNvPr id="8" name="תמונה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296" y="498252"/>
            <a:ext cx="3168351" cy="122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חץ פניית פרסה 8">
            <a:hlinkClick r:id="rId6" action="ppaction://hlinksldjump"/>
          </p:cNvPr>
          <p:cNvSpPr/>
          <p:nvPr/>
        </p:nvSpPr>
        <p:spPr>
          <a:xfrm>
            <a:off x="7947498" y="548679"/>
            <a:ext cx="440926" cy="453269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78298" y="129791"/>
            <a:ext cx="7704856" cy="12866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844083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/>
            </a:pPr>
            <a:r>
              <a:rPr lang="he-IL" sz="2954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Arial" pitchFamily="34" charset="0"/>
              </a:rPr>
              <a:t>סקירת פעילות  - המשך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96609" y="1018729"/>
            <a:ext cx="8286545" cy="37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22041" indent="-422041" defTabSz="844083" fontAlgn="base"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he-IL" altLang="he-IL" sz="1846" dirty="0">
                <a:solidFill>
                  <a:srgbClr val="002060"/>
                </a:solidFill>
              </a:rPr>
              <a:t>     מונו אנשי קשר מחוזיים לפתרון בעיות פרטניות:</a:t>
            </a: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344251"/>
              </p:ext>
            </p:extLst>
          </p:nvPr>
        </p:nvGraphicFramePr>
        <p:xfrm>
          <a:off x="1403647" y="1448091"/>
          <a:ext cx="6912768" cy="49974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pPr rtl="1"/>
                      <a:r>
                        <a:rPr lang="he-IL" sz="1500" dirty="0" smtClean="0"/>
                        <a:t>מחוז</a:t>
                      </a:r>
                      <a:endParaRPr lang="he-IL" sz="15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500" dirty="0" smtClean="0"/>
                        <a:t>שם איש קשר</a:t>
                      </a:r>
                      <a:endParaRPr lang="he-IL" sz="15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500" dirty="0" smtClean="0"/>
                        <a:t>טלפונים</a:t>
                      </a:r>
                      <a:endParaRPr lang="he-IL" sz="1500" dirty="0"/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6547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צפון</a:t>
                      </a:r>
                    </a:p>
                    <a:p>
                      <a:pPr rtl="1"/>
                      <a:r>
                        <a:rPr lang="he-IL" sz="1800" dirty="0" smtClean="0"/>
                        <a:t>חיפה</a:t>
                      </a:r>
                      <a:endParaRPr lang="he-IL" sz="18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עדי ברוך</a:t>
                      </a:r>
                    </a:p>
                    <a:p>
                      <a:pPr marL="0" marR="0" lvl="0" indent="0" algn="r" defTabSz="84408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84408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84408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מוטי אמיר – מ"מ מנהל נפת חיפה</a:t>
                      </a:r>
                      <a:endParaRPr lang="he-IL" sz="16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he-IL" sz="1400" dirty="0" smtClean="0">
                          <a:effectLst/>
                        </a:rPr>
                        <a:t>076-8632630</a:t>
                      </a:r>
                    </a:p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effectLst/>
                          <a:hlinkClick r:id="rId3"/>
                        </a:rPr>
                        <a:t>adi.baruch@iec.co.il</a:t>
                      </a:r>
                      <a:endParaRPr lang="he-IL" sz="1400" dirty="0" smtClean="0">
                        <a:effectLst/>
                      </a:endParaRPr>
                    </a:p>
                    <a:p>
                      <a:pPr marL="0" marR="0" lvl="0" indent="0" algn="r" defTabSz="844083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076-8632804</a:t>
                      </a:r>
                    </a:p>
                    <a:p>
                      <a:pPr marL="0" marR="0" lvl="0" indent="0" algn="r" defTabSz="844083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hlinkClick r:id="rId4"/>
                        </a:rPr>
                        <a:t>amirmo@iec.co.il</a:t>
                      </a:r>
                      <a:endParaRPr kumimoji="0" lang="he-IL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0721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דרום</a:t>
                      </a:r>
                      <a:endParaRPr lang="he-IL" sz="18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דודו </a:t>
                      </a:r>
                      <a:r>
                        <a:rPr lang="he-IL" sz="1600" dirty="0" err="1" smtClean="0"/>
                        <a:t>זלאיט</a:t>
                      </a:r>
                      <a:endParaRPr lang="he-IL" sz="16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he-IL" sz="1400" dirty="0" smtClean="0">
                          <a:effectLst/>
                        </a:rPr>
                        <a:t>076-8646304</a:t>
                      </a:r>
                    </a:p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effectLst/>
                          <a:hlinkClick r:id="rId5"/>
                        </a:rPr>
                        <a:t>david.zalayet@iec.co.il</a:t>
                      </a:r>
                      <a:endParaRPr lang="he-IL" sz="1400" dirty="0" smtClean="0">
                        <a:effectLst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06897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ירושלים</a:t>
                      </a:r>
                      <a:endParaRPr lang="he-IL" sz="18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שלומי גולדשטיין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he-IL" sz="1400" dirty="0" smtClean="0"/>
                        <a:t>076-8649339</a:t>
                      </a:r>
                    </a:p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effectLst/>
                          <a:hlinkClick r:id="rId6"/>
                        </a:rPr>
                        <a:t>shlomi.goldshtein@iec.co.il</a:t>
                      </a:r>
                      <a:endParaRPr lang="he-IL" sz="1400" dirty="0" smtClean="0"/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2445"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rtl="1"/>
                      <a:endParaRPr lang="he-IL" sz="16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</a:pPr>
                      <a:endParaRPr lang="he-IL" sz="1400" dirty="0"/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28468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דן</a:t>
                      </a:r>
                      <a:endParaRPr lang="he-IL" sz="18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גיל</a:t>
                      </a:r>
                      <a:r>
                        <a:rPr lang="he-IL" sz="1600" baseline="0" dirty="0" smtClean="0"/>
                        <a:t> סקופ</a:t>
                      </a:r>
                      <a:endParaRPr lang="he-IL" sz="16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he-IL" sz="1400" dirty="0" smtClean="0">
                          <a:effectLst/>
                        </a:rPr>
                        <a:t>076-8640576</a:t>
                      </a:r>
                    </a:p>
                    <a:p>
                      <a:pPr rtl="1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effectLst/>
                          <a:hlinkClick r:id="rId7"/>
                        </a:rPr>
                        <a:t>gil.skop@iec.co.il</a:t>
                      </a:r>
                      <a:endParaRPr lang="he-IL" sz="1400" dirty="0" smtClean="0">
                        <a:effectLst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חץ פניית פרסה 4">
            <a:hlinkClick r:id="rId8" action="ppaction://hlinksldjump"/>
          </p:cNvPr>
          <p:cNvSpPr/>
          <p:nvPr/>
        </p:nvSpPr>
        <p:spPr>
          <a:xfrm>
            <a:off x="7947498" y="548679"/>
            <a:ext cx="440926" cy="453269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25623"/>
            <a:ext cx="8866834" cy="5530727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7F283-387E-4F3A-A860-C4B90608D68C}" type="slidenum">
              <a:rPr kumimoji="0" lang="he-IL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e-IL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646698" y="2219417"/>
            <a:ext cx="57927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 smtClean="0">
                <a:ln w="12700">
                  <a:solidFill>
                    <a:srgbClr val="4F81BD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תיאום תשתיות –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 smtClean="0">
                <a:ln w="12700">
                  <a:solidFill>
                    <a:srgbClr val="4F81BD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דרישות טכניות</a:t>
            </a:r>
            <a:endParaRPr kumimoji="0" lang="he-IL" sz="54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prstClr val="black"/>
              </a:solid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6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תרשים זרימה: תהליך 34"/>
          <p:cNvSpPr/>
          <p:nvPr/>
        </p:nvSpPr>
        <p:spPr>
          <a:xfrm>
            <a:off x="7925169" y="3681708"/>
            <a:ext cx="710213" cy="2150004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700" dirty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  <a:t>אמצעים לפניות לחברת החשמל</a:t>
            </a:r>
          </a:p>
        </p:txBody>
      </p:sp>
      <p:sp>
        <p:nvSpPr>
          <p:cNvPr id="14" name="תרשים זרימה: תהליך 13"/>
          <p:cNvSpPr/>
          <p:nvPr/>
        </p:nvSpPr>
        <p:spPr>
          <a:xfrm>
            <a:off x="4767309" y="967666"/>
            <a:ext cx="3062796" cy="55041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התקשרו למרכז שירות 103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 ימים בשבוע 24 שעות ביממה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תרשים זרימה: תהליך 14"/>
          <p:cNvSpPr/>
          <p:nvPr/>
        </p:nvSpPr>
        <p:spPr>
          <a:xfrm>
            <a:off x="7892249" y="967666"/>
            <a:ext cx="710213" cy="550416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תמונה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64" l="2098" r="891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5169" y="1043648"/>
            <a:ext cx="644372" cy="396535"/>
          </a:xfrm>
          <a:prstGeom prst="rect">
            <a:avLst/>
          </a:prstGeom>
        </p:spPr>
      </p:pic>
      <p:sp>
        <p:nvSpPr>
          <p:cNvPr id="18" name="תרשים זרימה: תהליך 17"/>
          <p:cNvSpPr/>
          <p:nvPr/>
        </p:nvSpPr>
        <p:spPr>
          <a:xfrm>
            <a:off x="337244" y="959506"/>
            <a:ext cx="3378747" cy="80776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באתר האינטרנט של החברה-באמצעות מע' הזמנות דיגיטליות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WWW.IEC.CO.IL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תרשים זרימה: תהליך 18"/>
          <p:cNvSpPr/>
          <p:nvPr/>
        </p:nvSpPr>
        <p:spPr>
          <a:xfrm>
            <a:off x="3778135" y="955350"/>
            <a:ext cx="673223" cy="79646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136" y="959506"/>
            <a:ext cx="673223" cy="7881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26" name="תרשים זרימה: תהליך 25"/>
          <p:cNvSpPr/>
          <p:nvPr/>
        </p:nvSpPr>
        <p:spPr>
          <a:xfrm>
            <a:off x="4767309" y="2197994"/>
            <a:ext cx="3063126" cy="784903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פקס</a:t>
            </a: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תרשים זרימה: תהליך 26"/>
          <p:cNvSpPr/>
          <p:nvPr/>
        </p:nvSpPr>
        <p:spPr>
          <a:xfrm>
            <a:off x="7925169" y="2197994"/>
            <a:ext cx="710213" cy="784903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תרשים זרימה: תהליך 32"/>
          <p:cNvSpPr/>
          <p:nvPr/>
        </p:nvSpPr>
        <p:spPr>
          <a:xfrm>
            <a:off x="284085" y="3681708"/>
            <a:ext cx="7608164" cy="215000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בדואר אלקטרוני</a:t>
            </a:r>
          </a:p>
        </p:txBody>
      </p:sp>
      <p:pic>
        <p:nvPicPr>
          <p:cNvPr id="32" name="תמונה 31"/>
          <p:cNvPicPr>
            <a:picLocks noChangeAspect="1"/>
          </p:cNvPicPr>
          <p:nvPr/>
        </p:nvPicPr>
        <p:blipFill rotWithShape="1">
          <a:blip r:embed="rId5"/>
          <a:srcRect l="10915" r="11666" b="13844"/>
          <a:stretch/>
        </p:blipFill>
        <p:spPr>
          <a:xfrm>
            <a:off x="7991010" y="4463221"/>
            <a:ext cx="644372" cy="586977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/>
        </p:nvPicPr>
        <p:blipFill rotWithShape="1">
          <a:blip r:embed="rId6"/>
          <a:srcRect r="2843" b="9320"/>
          <a:stretch/>
        </p:blipFill>
        <p:spPr>
          <a:xfrm>
            <a:off x="337244" y="4034436"/>
            <a:ext cx="7279797" cy="1756702"/>
          </a:xfrm>
          <a:prstGeom prst="rect">
            <a:avLst/>
          </a:prstGeom>
        </p:spPr>
      </p:pic>
      <p:sp>
        <p:nvSpPr>
          <p:cNvPr id="36" name="מלבן 35"/>
          <p:cNvSpPr/>
          <p:nvPr/>
        </p:nvSpPr>
        <p:spPr>
          <a:xfrm>
            <a:off x="284085" y="2161562"/>
            <a:ext cx="4167273" cy="128930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במשרדי חברת חשמל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משרדי חברת חשמל פזורים ברחבי הארץ ונותנים לכם </a:t>
            </a:r>
            <a:r>
              <a: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שירות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בימים א'-ה' מ-7:30 עד 14:30. </a:t>
            </a:r>
          </a:p>
        </p:txBody>
      </p:sp>
      <p:pic>
        <p:nvPicPr>
          <p:cNvPr id="38" name="תמונה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5881" y="2278384"/>
            <a:ext cx="646581" cy="58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46312" y="107754"/>
            <a:ext cx="7848872" cy="562074"/>
          </a:xfrm>
        </p:spPr>
        <p:txBody>
          <a:bodyPr/>
          <a:lstStyle/>
          <a:p>
            <a:r>
              <a:rPr lang="he-IL" sz="2700" dirty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  <a:t>תיאום חיבור והעתקת תשתיות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e-IL" dirty="0">
                <a:cs typeface="+mn-cs"/>
              </a:rPr>
              <a:t>חברת החשמל מחויבת לחבר לרשת החשמל כל צרכן פרטי, עסקי וציבורי, בכל היקף ובכל מקום בישראל, ומספקת ללקוחותיה שירות אמין, יעיל וקשוב. </a:t>
            </a:r>
            <a:endParaRPr lang="he-IL" dirty="0" smtClean="0"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he-IL" dirty="0" smtClean="0"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e-IL" dirty="0" smtClean="0">
                <a:cs typeface="+mn-cs"/>
              </a:rPr>
              <a:t>החברה מחברת לרשת מיזמי תשתיות מכל סוג ובכל היקף, ומבצעת שינויים והתאמות ברשת לצורך הקמת מיזמים חדשים ושדרוג מערכות קיימות, כגון הגדלת חיבור, העתקת תשתיות ועוד.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he-IL" dirty="0" smtClean="0"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e-IL" dirty="0">
                <a:cs typeface="+mn-cs"/>
              </a:rPr>
              <a:t>בכל הקשור </a:t>
            </a:r>
            <a:r>
              <a:rPr lang="he-IL" u="sng" dirty="0">
                <a:cs typeface="+mn-cs"/>
                <a:hlinkClick r:id="rId2"/>
              </a:rPr>
              <a:t>לתעריפים</a:t>
            </a:r>
            <a:r>
              <a:rPr lang="he-IL" dirty="0">
                <a:cs typeface="+mn-cs"/>
              </a:rPr>
              <a:t> וזמני ביצוע, חברת החשמל פועלת על פי </a:t>
            </a:r>
            <a:r>
              <a:rPr lang="he-IL" u="sng" dirty="0">
                <a:cs typeface="+mn-cs"/>
                <a:hlinkClick r:id="rId3"/>
              </a:rPr>
              <a:t>אמות המידה</a:t>
            </a:r>
            <a:r>
              <a:rPr lang="he-IL" dirty="0">
                <a:cs typeface="+mn-cs"/>
              </a:rPr>
              <a:t> שנקבעו ע"י רשות החשמל, המגדירות גם את חלוקת העלויות בין חברת החשמל ובין מזמין העבודה</a:t>
            </a:r>
            <a:r>
              <a:rPr lang="he-IL" dirty="0" smtClean="0">
                <a:cs typeface="+mn-cs"/>
              </a:rPr>
              <a:t>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81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75656" y="129791"/>
            <a:ext cx="7207498" cy="9229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15000"/>
              </a:lnSpc>
              <a:spcBef>
                <a:spcPct val="15000"/>
              </a:spcBef>
              <a:defRPr/>
            </a:pPr>
            <a:r>
              <a:rPr lang="he-IL" sz="3323" b="1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</a:rPr>
              <a:t>רקע</a:t>
            </a:r>
            <a:endParaRPr lang="he-IL" sz="3323" b="1" dirty="0">
              <a:solidFill>
                <a:schemeClr val="accent6">
                  <a:lumMod val="75000"/>
                </a:schemeClr>
              </a:solidFill>
              <a:ea typeface="Tahoma" panose="020B060403050404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1520" y="1052736"/>
            <a:ext cx="8568952" cy="565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22041" indent="-422041">
              <a:spcBef>
                <a:spcPct val="30000"/>
              </a:spcBef>
              <a:spcAft>
                <a:spcPts val="554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altLang="he-IL" sz="2400" dirty="0">
                <a:solidFill>
                  <a:srgbClr val="002060"/>
                </a:solidFill>
              </a:rPr>
              <a:t>בשנים הקרובות צפוי גידול משמעותי בהיקף הבניה והאכלוס, פיתוח כבישים ותחבורה ציבורית ברמה </a:t>
            </a:r>
            <a:r>
              <a:rPr lang="he-IL" altLang="he-IL" sz="2400" dirty="0" smtClean="0">
                <a:solidFill>
                  <a:srgbClr val="002060"/>
                </a:solidFill>
              </a:rPr>
              <a:t>הארצית.</a:t>
            </a:r>
            <a:endParaRPr lang="he-IL" altLang="he-IL" sz="2400" dirty="0">
              <a:solidFill>
                <a:srgbClr val="002060"/>
              </a:solidFill>
            </a:endParaRPr>
          </a:p>
          <a:p>
            <a:pPr marL="422041" indent="-422041">
              <a:spcBef>
                <a:spcPct val="30000"/>
              </a:spcBef>
              <a:spcAft>
                <a:spcPts val="554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altLang="he-IL" sz="2400" dirty="0" smtClean="0">
                <a:solidFill>
                  <a:srgbClr val="002060"/>
                </a:solidFill>
              </a:rPr>
              <a:t>חברת </a:t>
            </a:r>
            <a:r>
              <a:rPr lang="he-IL" altLang="he-IL" sz="2400" dirty="0">
                <a:solidFill>
                  <a:srgbClr val="002060"/>
                </a:solidFill>
              </a:rPr>
              <a:t>החשמל נערכה לתת את המענה המיטבי לפרויקטים הלאומיים בכל רחבי הארץ, בשיתוף פעולה עם כלל הגורמים </a:t>
            </a:r>
            <a:r>
              <a:rPr lang="he-IL" altLang="he-IL" sz="2400" dirty="0" smtClean="0">
                <a:solidFill>
                  <a:srgbClr val="002060"/>
                </a:solidFill>
              </a:rPr>
              <a:t>המעורבים.</a:t>
            </a:r>
            <a:endParaRPr lang="he-IL" altLang="he-IL" sz="2400" dirty="0">
              <a:solidFill>
                <a:srgbClr val="002060"/>
              </a:solidFill>
            </a:endParaRPr>
          </a:p>
          <a:p>
            <a:pPr marL="422041" indent="-422041">
              <a:spcBef>
                <a:spcPct val="30000"/>
              </a:spcBef>
              <a:spcAft>
                <a:spcPts val="554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altLang="he-IL" sz="2400" dirty="0">
                <a:solidFill>
                  <a:srgbClr val="002060"/>
                </a:solidFill>
              </a:rPr>
              <a:t>במסגרת זו </a:t>
            </a:r>
            <a:r>
              <a:rPr lang="he-IL" altLang="he-IL" sz="2400" dirty="0" smtClean="0">
                <a:solidFill>
                  <a:srgbClr val="002060"/>
                </a:solidFill>
              </a:rPr>
              <a:t>ביצעה החברה היערכות מיוחדת:</a:t>
            </a:r>
          </a:p>
          <a:p>
            <a:pPr marL="1164991" lvl="1" indent="-422041">
              <a:spcBef>
                <a:spcPct val="30000"/>
              </a:spcBef>
              <a:spcAft>
                <a:spcPts val="554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altLang="he-IL" sz="2400" dirty="0" smtClean="0">
                <a:solidFill>
                  <a:schemeClr val="accent3">
                    <a:lumMod val="50000"/>
                  </a:schemeClr>
                </a:solidFill>
              </a:rPr>
              <a:t>הקצאת כלל המשאבים הנדרשים</a:t>
            </a:r>
            <a:r>
              <a:rPr lang="he-IL" altLang="he-IL" sz="2400" dirty="0" smtClean="0">
                <a:solidFill>
                  <a:srgbClr val="002060"/>
                </a:solidFill>
              </a:rPr>
              <a:t> - כ"א, כלים ותקציבים.</a:t>
            </a:r>
          </a:p>
          <a:p>
            <a:pPr marL="1164991" lvl="1" indent="-422041">
              <a:spcBef>
                <a:spcPct val="30000"/>
              </a:spcBef>
              <a:spcAft>
                <a:spcPts val="554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altLang="he-IL" sz="2400" dirty="0" smtClean="0">
                <a:solidFill>
                  <a:schemeClr val="accent3">
                    <a:lumMod val="50000"/>
                  </a:schemeClr>
                </a:solidFill>
              </a:rPr>
              <a:t>ביצוע שינויים ארגוניים </a:t>
            </a:r>
            <a:r>
              <a:rPr lang="he-IL" altLang="he-IL" sz="2400" dirty="0">
                <a:solidFill>
                  <a:schemeClr val="accent3">
                    <a:lumMod val="50000"/>
                  </a:schemeClr>
                </a:solidFill>
              </a:rPr>
              <a:t>וייעול</a:t>
            </a:r>
            <a:r>
              <a:rPr lang="he-IL" altLang="he-IL" sz="2400" dirty="0" smtClean="0">
                <a:solidFill>
                  <a:schemeClr val="accent3">
                    <a:lumMod val="50000"/>
                  </a:schemeClr>
                </a:solidFill>
              </a:rPr>
              <a:t> תהליכים פנימי </a:t>
            </a:r>
            <a:r>
              <a:rPr lang="he-IL" altLang="he-IL" sz="2400" dirty="0" smtClean="0">
                <a:solidFill>
                  <a:srgbClr val="002060"/>
                </a:solidFill>
              </a:rPr>
              <a:t>לעמידה ביעדים.</a:t>
            </a:r>
          </a:p>
          <a:p>
            <a:pPr marL="1164991" lvl="1" indent="-422041">
              <a:spcBef>
                <a:spcPct val="30000"/>
              </a:spcBef>
              <a:spcAft>
                <a:spcPts val="554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altLang="he-IL" sz="2400" dirty="0" smtClean="0">
                <a:solidFill>
                  <a:schemeClr val="accent3">
                    <a:lumMod val="50000"/>
                  </a:schemeClr>
                </a:solidFill>
              </a:rPr>
              <a:t>הקמת פורומים רבים להסרת חסמים אקסוגניים </a:t>
            </a:r>
            <a:r>
              <a:rPr lang="he-IL" altLang="he-IL" sz="2400" dirty="0" smtClean="0">
                <a:solidFill>
                  <a:srgbClr val="002060"/>
                </a:solidFill>
              </a:rPr>
              <a:t>ברמה הלאומית.</a:t>
            </a:r>
          </a:p>
          <a:p>
            <a:pPr marL="422041" indent="-422041">
              <a:spcBef>
                <a:spcPct val="30000"/>
              </a:spcBef>
              <a:spcAft>
                <a:spcPts val="554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he-IL" altLang="he-I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3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94379" y="1350639"/>
            <a:ext cx="20507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פתיחת הזמנה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640147" y="1572822"/>
            <a:ext cx="522285" cy="349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103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3214" y="1780085"/>
            <a:ext cx="307116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תכנון ואומדן עלויות ראשוני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90306" y="2334000"/>
            <a:ext cx="20507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תשלום מקדמה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3931" y="2853363"/>
            <a:ext cx="23164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תיאום טכני מפורט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7455" y="3338754"/>
            <a:ext cx="20507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תוכנית</a:t>
            </a: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ביצוע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68823" y="3810178"/>
            <a:ext cx="20507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הצעת מחיר מלאה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26454" y="4320802"/>
            <a:ext cx="28124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השלמת יתרת התשלום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4104" y="4842408"/>
            <a:ext cx="24800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ביצוע העבודה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461932" y="706970"/>
            <a:ext cx="85217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כל עבודה, קטנה כגדולה, מתחילה עם פתיחת הזמנה, שמספרה ילווה את המיזם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/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במהלך </a:t>
            </a: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כל שלביו. 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כותרת 1"/>
          <p:cNvSpPr txBox="1">
            <a:spLocks/>
          </p:cNvSpPr>
          <p:nvPr/>
        </p:nvSpPr>
        <p:spPr>
          <a:xfrm>
            <a:off x="1295128" y="127512"/>
            <a:ext cx="7848872" cy="56207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lang="he-IL" sz="2400" b="1" kern="1200">
                <a:solidFill>
                  <a:srgbClr val="2640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7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תיאום חיבור והעתקת תשתיות</a:t>
            </a:r>
          </a:p>
        </p:txBody>
      </p:sp>
      <p:sp>
        <p:nvSpPr>
          <p:cNvPr id="7" name="מלבן 6"/>
          <p:cNvSpPr/>
          <p:nvPr/>
        </p:nvSpPr>
        <p:spPr>
          <a:xfrm>
            <a:off x="7980264" y="1433606"/>
            <a:ext cx="825623" cy="2708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אליפסה 7"/>
          <p:cNvSpPr/>
          <p:nvPr/>
        </p:nvSpPr>
        <p:spPr>
          <a:xfrm>
            <a:off x="7545120" y="1366981"/>
            <a:ext cx="586826" cy="4045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01</a:t>
            </a: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7620444" y="1884423"/>
            <a:ext cx="1203199" cy="2708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אליפסה 23"/>
          <p:cNvSpPr/>
          <p:nvPr/>
        </p:nvSpPr>
        <p:spPr>
          <a:xfrm>
            <a:off x="7084381" y="1817586"/>
            <a:ext cx="615026" cy="4045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02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7187905" y="2427441"/>
            <a:ext cx="1628339" cy="2708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אליפסה 25"/>
          <p:cNvSpPr/>
          <p:nvPr/>
        </p:nvSpPr>
        <p:spPr>
          <a:xfrm>
            <a:off x="6692223" y="2370639"/>
            <a:ext cx="609512" cy="40452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03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6660793" y="2961831"/>
            <a:ext cx="2139176" cy="2708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אליפסה 27"/>
          <p:cNvSpPr/>
          <p:nvPr/>
        </p:nvSpPr>
        <p:spPr>
          <a:xfrm>
            <a:off x="6263999" y="2890377"/>
            <a:ext cx="580684" cy="4045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29" name="מלבן 28"/>
          <p:cNvSpPr/>
          <p:nvPr/>
        </p:nvSpPr>
        <p:spPr>
          <a:xfrm>
            <a:off x="6178858" y="3476952"/>
            <a:ext cx="2610753" cy="2708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אליפסה 29"/>
          <p:cNvSpPr/>
          <p:nvPr/>
        </p:nvSpPr>
        <p:spPr>
          <a:xfrm>
            <a:off x="5748702" y="3410115"/>
            <a:ext cx="607710" cy="4045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31" name="מלבן 30"/>
          <p:cNvSpPr/>
          <p:nvPr/>
        </p:nvSpPr>
        <p:spPr>
          <a:xfrm>
            <a:off x="5748702" y="3927769"/>
            <a:ext cx="3058665" cy="2708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אליפסה 31"/>
          <p:cNvSpPr/>
          <p:nvPr/>
        </p:nvSpPr>
        <p:spPr>
          <a:xfrm>
            <a:off x="5315698" y="3835839"/>
            <a:ext cx="596830" cy="40452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33" name="מלבן 32"/>
          <p:cNvSpPr/>
          <p:nvPr/>
        </p:nvSpPr>
        <p:spPr>
          <a:xfrm>
            <a:off x="5211193" y="4470787"/>
            <a:ext cx="3588776" cy="2708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אליפסה 33"/>
          <p:cNvSpPr/>
          <p:nvPr/>
        </p:nvSpPr>
        <p:spPr>
          <a:xfrm>
            <a:off x="4805484" y="4374443"/>
            <a:ext cx="583261" cy="4045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35" name="מלבן 34"/>
          <p:cNvSpPr/>
          <p:nvPr/>
        </p:nvSpPr>
        <p:spPr>
          <a:xfrm>
            <a:off x="4731798" y="4942783"/>
            <a:ext cx="4087407" cy="2708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אליפסה 35"/>
          <p:cNvSpPr/>
          <p:nvPr/>
        </p:nvSpPr>
        <p:spPr>
          <a:xfrm>
            <a:off x="4354303" y="4875946"/>
            <a:ext cx="608314" cy="4045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9" name="תרשים זרימה: תהליך 8"/>
          <p:cNvSpPr/>
          <p:nvPr/>
        </p:nvSpPr>
        <p:spPr>
          <a:xfrm>
            <a:off x="917861" y="5428097"/>
            <a:ext cx="7914717" cy="53147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חיבור חדש לרשת- </a:t>
            </a: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מקדמה בגובה 10% מהעלות, לאחר תיאום טכני 60% נוספים, ומלוא ישלום עם החיבור לרשת.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תרשים זרימה: תהליך 36"/>
          <p:cNvSpPr/>
          <p:nvPr/>
        </p:nvSpPr>
        <p:spPr>
          <a:xfrm>
            <a:off x="901289" y="6044408"/>
            <a:ext cx="7931289" cy="577147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עבודות </a:t>
            </a:r>
            <a:r>
              <a:rPr kumimoji="0" lang="he-IL" sz="1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עע"א</a:t>
            </a:r>
            <a:r>
              <a:rPr kumimoji="0" lang="he-IL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- </a:t>
            </a: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מקדמה בגובה 15% מהאומדן הראשוני, והיתרה עם סיום העבודה או לפי אבני הדרך, בהתאם לאמות המידה הרלוונטית לסוג העבודה.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700" dirty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  <a:t>קבלת מידע בקשר להיתר בניה וחיבור </a:t>
            </a:r>
            <a:r>
              <a:rPr lang="en-US" sz="2700" dirty="0" smtClean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  <a:t/>
            </a:r>
            <a:br>
              <a:rPr lang="en-US" sz="2700" dirty="0" smtClean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</a:br>
            <a:r>
              <a:rPr lang="he-IL" sz="2700" dirty="0" smtClean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  <a:t>אספקת </a:t>
            </a:r>
            <a:r>
              <a:rPr lang="he-IL" sz="2700" dirty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  <a:t>חשמל למבנה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424255" y="1570784"/>
            <a:ext cx="3364637" cy="2399504"/>
          </a:xfr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endParaRPr lang="he-IL" sz="14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>
              <a:spcAft>
                <a:spcPts val="600"/>
              </a:spcAft>
            </a:pPr>
            <a:endParaRPr lang="he-IL" sz="14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he-IL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המסמכים שיש </a:t>
            </a:r>
            <a:r>
              <a:rPr lang="he-IL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להמציא למשרד מהנדס האזור/למח' תכנון במחוז/בנפה 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e-IL" sz="1800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מפת </a:t>
            </a:r>
            <a:r>
              <a:rPr lang="he-IL" sz="1800" u="sng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מדידה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e-IL" sz="1800" u="sng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מילוי פרטי מיקום וסוג העבודה</a:t>
            </a:r>
          </a:p>
          <a:p>
            <a:r>
              <a:rPr lang="he-IL" sz="1400" dirty="0">
                <a:solidFill>
                  <a:schemeClr val="bg1"/>
                </a:solidFill>
                <a:cs typeface="+mn-cs"/>
              </a:rPr>
              <a:t>	</a:t>
            </a:r>
            <a:endParaRPr lang="en-US" sz="1400" dirty="0">
              <a:solidFill>
                <a:schemeClr val="bg1"/>
              </a:solidFill>
              <a:cs typeface="+mn-cs"/>
            </a:endParaRPr>
          </a:p>
          <a:p>
            <a:r>
              <a:rPr lang="he-IL" sz="1400" dirty="0">
                <a:solidFill>
                  <a:schemeClr val="bg1"/>
                </a:solidFill>
                <a:cs typeface="+mn-cs"/>
              </a:rPr>
              <a:t> </a:t>
            </a:r>
            <a:endParaRPr lang="en-US" sz="1400" dirty="0">
              <a:solidFill>
                <a:schemeClr val="bg1"/>
              </a:solidFill>
              <a:cs typeface="+mn-cs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u="sng" dirty="0"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en-US" altLang="he-IL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n-US" altLang="he-IL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476796" y="1533088"/>
            <a:ext cx="3366000" cy="243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992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992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99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המענה 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יינתן על גבי מפה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/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או קובץ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DWG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חץ ימינה 10"/>
          <p:cNvSpPr/>
          <p:nvPr/>
        </p:nvSpPr>
        <p:spPr>
          <a:xfrm rot="10800000">
            <a:off x="4019116" y="928102"/>
            <a:ext cx="1260629" cy="653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246312" y="898609"/>
            <a:ext cx="1893914" cy="115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מענה </a:t>
            </a:r>
            <a:r>
              <a:rPr kumimoji="0" lang="he-IL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חח"י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447203" y="4754353"/>
            <a:ext cx="842158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*רשת </a:t>
            </a:r>
            <a:r>
              <a:rPr kumimoji="0" lang="he-IL" sz="1800" b="0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עילית ותת-קרקעית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על מבקש המידע לעיין בהנחיות המופיעות באתר חברת החשמל &gt; </a:t>
            </a:r>
            <a:r>
              <a:rPr kumimoji="0" lang="he-IL" sz="1400" b="0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2"/>
              </a:rPr>
              <a:t>רשת החשמל</a:t>
            </a: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, לגבי מגבלות בנייה ודרישות כלליות, מרחקים מותרים מקו מתח עילי, עליון ועל, וכד'.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*תשתית תקשורת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על מבקש המידע לעמוד בתנאי חלק י' לתוספת השנייה לתקנות התכנון והבנייה (בקשה להיתר, תנאיו ואגרות) </a:t>
            </a:r>
            <a:r>
              <a:rPr kumimoji="0" lang="he-I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התש"ח</a:t>
            </a: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–1970.	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6303145" y="880854"/>
            <a:ext cx="1837678" cy="1145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דרישה לקבלת מידע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להיתר בניה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2"/>
          <a:srcRect r="13747"/>
          <a:stretch/>
        </p:blipFill>
        <p:spPr>
          <a:xfrm>
            <a:off x="257453" y="806003"/>
            <a:ext cx="3453414" cy="2829372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700" dirty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  <a:t>קבלת מידע בקשר להיתר בניה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43630" y="914400"/>
            <a:ext cx="8229600" cy="4295127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600"/>
              </a:spcAft>
            </a:pPr>
            <a:r>
              <a:rPr lang="he-IL" sz="7200" u="sng" dirty="0" smtClean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מפת </a:t>
            </a:r>
            <a:r>
              <a:rPr lang="he-IL" sz="7200" u="sng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מדידה</a:t>
            </a:r>
            <a:endParaRPr lang="en-US" sz="7200" u="sng" dirty="0">
              <a:solidFill>
                <a:schemeClr val="accent6"/>
              </a:solidFill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he-IL" sz="6400" dirty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קובץ ממוחשב או מפה מצבית </a:t>
            </a:r>
            <a:r>
              <a:rPr lang="he-IL" sz="6400" dirty="0" err="1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בקנ"מ</a:t>
            </a:r>
            <a:r>
              <a:rPr lang="he-IL" sz="6400" dirty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1:250 חתומה ע"י מודד מוסמך, שנערכה או עודכנה בחצי השנה שקדמה להגשת הבקשה</a:t>
            </a:r>
            <a:r>
              <a:rPr lang="he-IL" sz="6400" dirty="0" smtClean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r>
              <a:rPr lang="en-US" sz="6400" dirty="0" smtClean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6400" dirty="0" smtClean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</a:br>
            <a:r>
              <a:rPr lang="he-IL" sz="6400" dirty="0" smtClean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על </a:t>
            </a:r>
            <a:r>
              <a:rPr lang="he-IL" sz="6400" dirty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המפה לכלול את הפרטים הבאים:</a:t>
            </a:r>
            <a:endParaRPr lang="en-US" sz="6400" dirty="0"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he-IL" sz="4800" dirty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חץ </a:t>
            </a:r>
            <a:r>
              <a:rPr lang="he-IL" sz="4800" dirty="0" smtClean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הצפון                     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he-IL" sz="4800" dirty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תכנית הבניין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he-IL" sz="4800" dirty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הדרכים הגובלות במגרש ומפלסיהן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he-IL" sz="4800" dirty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קווי הבניין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he-IL" sz="4800" dirty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קו המרפסות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he-IL" sz="4800" dirty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קווי רחוב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he-IL" sz="4800" dirty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כל מתקני החשמל (עמודים, ארונות חשמל, כבלים תת-קרקעיים פרטיים וכבלים העוברים על גבי קירות) הנמצאים במגרש/על קירות הבניין (לתוספת בנייה) או במרחק 5 מ' מגבולות המגרש, כולל מס' זיהוי של כל מתקן. 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he-IL" sz="4800" dirty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קווי חשמל המתוחים בין עמודים במגרש, וקווי חשמל עיליים העוברים מעל המגרש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he-IL" sz="4800" dirty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חתך מצבי של התיל בתחום המגרש (פרופיל)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he-IL" sz="4800" dirty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מרחק אופקי מהתיל הקרוב (פאזה או הארקה) לפתחי המילוי/אוורור/ניפוק של </a:t>
            </a:r>
            <a:r>
              <a:rPr lang="he-IL" sz="4800" dirty="0" err="1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מיכלי</a:t>
            </a:r>
            <a:r>
              <a:rPr lang="he-IL" sz="4800" dirty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חומר דליק/נפיץ במבנה/במגרש. יש לציין "התיל הקרוב למבנה" 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he-IL" sz="4800" dirty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מרחק אופקי מהתיל הקרוב (פאזה או הארקה) לחלק הבולט במבנה המתואר בבקשת היתר הבנייה. יש לציין "התיל הקרוב למבנה".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he-IL" sz="4800" dirty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בגג משופע יש להציג מרווח אנכי בין התיל הקרוב למבנה (</a:t>
            </a:r>
            <a:r>
              <a:rPr lang="he-IL" sz="4800" dirty="0" err="1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תא"מ</a:t>
            </a:r>
            <a:r>
              <a:rPr lang="he-IL" sz="4800" dirty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 לחלק הבולט של המבנה. יש לציין "התיל הקרוב למבנה".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he-IL" sz="4800" dirty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סימון דרך גישה למבנה במקרה </a:t>
            </a:r>
            <a:r>
              <a:rPr lang="he-IL" sz="4800" dirty="0" smtClean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של </a:t>
            </a:r>
            <a:r>
              <a:rPr lang="he-IL" sz="4800" dirty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בנייה </a:t>
            </a:r>
            <a:r>
              <a:rPr lang="he-IL" sz="4800" dirty="0" err="1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צמודת</a:t>
            </a:r>
            <a:r>
              <a:rPr lang="he-IL" sz="4800" dirty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he-IL" sz="4800" dirty="0" smtClean="0"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קרקע</a:t>
            </a:r>
            <a:endParaRPr lang="he-IL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en-US" altLang="he-IL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n-US" altLang="he-IL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26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40766" y="1069728"/>
            <a:ext cx="8680403" cy="421689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700" dirty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  <a:t>קבלת מידע בקשר להיתר בניה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en-US" altLang="he-IL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n-US" altLang="he-IL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6906827" y="1142078"/>
            <a:ext cx="1455937" cy="372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כתובת המבנה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7201147" y="1770650"/>
            <a:ext cx="1129004" cy="372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מס' גוש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396024" y="1775809"/>
            <a:ext cx="1315839" cy="372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מס' חלקה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609213" y="1763012"/>
            <a:ext cx="1129007" cy="372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מס' מגרש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6132199" y="2378532"/>
            <a:ext cx="2222500" cy="468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פרטי מבקש המידע עבור היתר הבניה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6140263" y="3148931"/>
            <a:ext cx="2222500" cy="571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סוג העבודה או השימוש המוצעים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4643021" y="3153741"/>
            <a:ext cx="1489178" cy="566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marR="0" lvl="0" indent="-17145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בניה חדשה</a:t>
            </a:r>
          </a:p>
          <a:p>
            <a:pPr marL="171450" marR="0" lvl="0" indent="-17145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תוספת למבנה קים</a:t>
            </a: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2823099" y="3141035"/>
            <a:ext cx="1519624" cy="567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פרטי העבודה או השימוש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443883" y="3145844"/>
            <a:ext cx="2371152" cy="5627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marR="0" lvl="0" indent="-17145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תיאור כללי</a:t>
            </a:r>
          </a:p>
          <a:p>
            <a:pPr marL="171450" marR="0" lvl="0" indent="-17145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מס' קומות</a:t>
            </a:r>
          </a:p>
          <a:p>
            <a:pPr marL="171450" marR="0" lvl="0" indent="-17145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מס' יחידות דיור</a:t>
            </a: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6140263" y="3879033"/>
            <a:ext cx="2222500" cy="468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אומדן גודל החיבור הנדרש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6140263" y="4576890"/>
            <a:ext cx="2222500" cy="468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הזנה למבנה: תחנות טרנספורמציה פנימיות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2476144" y="4581700"/>
            <a:ext cx="3656056" cy="4590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marR="0" lvl="0" indent="-17145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נדרש הקמת מבנה/חדר לתחנה פנימית</a:t>
            </a:r>
          </a:p>
          <a:p>
            <a:pPr marL="171450" marR="0" lvl="0" indent="-17145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אספקת החשמל מותנית בבניית תחנת טרנספורמציה</a:t>
            </a:r>
          </a:p>
        </p:txBody>
      </p:sp>
      <p:sp>
        <p:nvSpPr>
          <p:cNvPr id="21" name="מלבן 20"/>
          <p:cNvSpPr/>
          <p:nvPr/>
        </p:nvSpPr>
        <p:spPr>
          <a:xfrm>
            <a:off x="443883" y="1763012"/>
            <a:ext cx="1146033" cy="37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3321759" y="1776544"/>
            <a:ext cx="1043827" cy="37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443883" y="1146010"/>
            <a:ext cx="6443646" cy="37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6132199" y="1767391"/>
            <a:ext cx="1043827" cy="37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443883" y="2380282"/>
            <a:ext cx="5688316" cy="4669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4643022" y="3870497"/>
            <a:ext cx="1489178" cy="4772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48365" y="693816"/>
            <a:ext cx="20418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פרטים נדרשים</a:t>
            </a:r>
            <a:endParaRPr kumimoji="0" lang="he-IL" sz="1800" b="1" i="0" u="sng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6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משולש שווה-שוקיים 44"/>
          <p:cNvSpPr/>
          <p:nvPr/>
        </p:nvSpPr>
        <p:spPr>
          <a:xfrm rot="5651199">
            <a:off x="7372089" y="4760353"/>
            <a:ext cx="319596" cy="266330"/>
          </a:xfrm>
          <a:prstGeom prst="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מלבן 28"/>
          <p:cNvSpPr/>
          <p:nvPr/>
        </p:nvSpPr>
        <p:spPr>
          <a:xfrm>
            <a:off x="630100" y="4088234"/>
            <a:ext cx="6764785" cy="172663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שולש שווה-שוקיים 8"/>
          <p:cNvSpPr/>
          <p:nvPr/>
        </p:nvSpPr>
        <p:spPr>
          <a:xfrm rot="5651199">
            <a:off x="7347850" y="1144510"/>
            <a:ext cx="319596" cy="266330"/>
          </a:xfrm>
          <a:prstGeom prst="triangle">
            <a:avLst>
              <a:gd name="adj" fmla="val 47766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7731751" y="896399"/>
            <a:ext cx="756000" cy="75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" name="מלבן 6"/>
          <p:cNvSpPr/>
          <p:nvPr/>
        </p:nvSpPr>
        <p:spPr>
          <a:xfrm>
            <a:off x="7861034" y="1077043"/>
            <a:ext cx="496411" cy="4082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01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603681" y="834499"/>
            <a:ext cx="6764785" cy="87888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4248" y="827650"/>
            <a:ext cx="48116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פתיחת הזמנה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משולש שווה-שוקיים 11"/>
          <p:cNvSpPr/>
          <p:nvPr/>
        </p:nvSpPr>
        <p:spPr>
          <a:xfrm rot="16393131" flipV="1">
            <a:off x="7342394" y="2281550"/>
            <a:ext cx="319596" cy="228384"/>
          </a:xfrm>
          <a:prstGeom prst="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קבוצה 16"/>
          <p:cNvGrpSpPr/>
          <p:nvPr/>
        </p:nvGrpSpPr>
        <p:grpSpPr>
          <a:xfrm>
            <a:off x="7707294" y="1982919"/>
            <a:ext cx="756000" cy="756000"/>
            <a:chOff x="7818269" y="2749117"/>
            <a:chExt cx="870012" cy="878889"/>
          </a:xfrm>
        </p:grpSpPr>
        <p:sp>
          <p:nvSpPr>
            <p:cNvPr id="13" name="מלבן 12"/>
            <p:cNvSpPr/>
            <p:nvPr/>
          </p:nvSpPr>
          <p:spPr>
            <a:xfrm>
              <a:off x="7818269" y="2749117"/>
              <a:ext cx="870012" cy="87888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מלבן 13"/>
            <p:cNvSpPr/>
            <p:nvPr/>
          </p:nvSpPr>
          <p:spPr>
            <a:xfrm>
              <a:off x="7982504" y="2952243"/>
              <a:ext cx="559293" cy="4671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15" name="מלבן 14"/>
          <p:cNvSpPr/>
          <p:nvPr/>
        </p:nvSpPr>
        <p:spPr>
          <a:xfrm>
            <a:off x="603681" y="1942036"/>
            <a:ext cx="6764785" cy="87888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6249" y="2134746"/>
            <a:ext cx="39919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תכנון ואומדן עלויות ראשוני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581" y="1122520"/>
            <a:ext cx="66578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פרטים: פרטי המזמין, גוש וחלקה של המבנה, ייעוד המבנה, גודל החיבור המבוקש, היתר בניה (אם קיים), מפרט בניה/ </a:t>
            </a:r>
            <a:r>
              <a:rPr kumimoji="0" lang="he-IL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תוכנית</a:t>
            </a:r>
            <a:r>
              <a: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הגשה , *בחיבור זמני (היתר בניה/ טופס 2)</a:t>
            </a: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משולש שווה-שוקיים 18"/>
          <p:cNvSpPr/>
          <p:nvPr/>
        </p:nvSpPr>
        <p:spPr>
          <a:xfrm rot="5651199">
            <a:off x="7353144" y="3357240"/>
            <a:ext cx="319596" cy="266330"/>
          </a:xfrm>
          <a:prstGeom prst="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7698418" y="3055402"/>
            <a:ext cx="756000" cy="75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1" name="מלבן 20"/>
          <p:cNvSpPr/>
          <p:nvPr/>
        </p:nvSpPr>
        <p:spPr>
          <a:xfrm>
            <a:off x="7806418" y="3216511"/>
            <a:ext cx="540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2" name="מלבן 21"/>
          <p:cNvSpPr/>
          <p:nvPr/>
        </p:nvSpPr>
        <p:spPr>
          <a:xfrm>
            <a:off x="622915" y="3055402"/>
            <a:ext cx="6764785" cy="87888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3482" y="3048553"/>
            <a:ext cx="48116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תשלום מקדמה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8387" y="4423297"/>
            <a:ext cx="6657825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marR="0" lvl="0" indent="-28575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תיאום טכני יעשה ע"י צוות מתכנן של </a:t>
            </a:r>
            <a:r>
              <a:rPr kumimoji="0" lang="he-IL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חח"י</a:t>
            </a:r>
            <a:r>
              <a: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מול הלקוח.</a:t>
            </a:r>
          </a:p>
          <a:p>
            <a:pPr marL="285750" marR="0" lvl="0" indent="-28575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בגמר התיאום הטכני המתכנן יפיץ מסמך  "סיכום תכנון" , על פי הסיכום יועברו התוכניות לאישור הרשויות הרלוונטיות.</a:t>
            </a:r>
          </a:p>
          <a:p>
            <a:pPr marL="285750" marR="0" lvl="0" indent="-28575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לפני תחילת הביצוע יש להעביר את בניה של המבנה למדור הזמנות (בהגדלת חיבור היתר נדרש אן קיימים שינויים ותוספות בנייה).</a:t>
            </a: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קבוצה 25"/>
          <p:cNvGrpSpPr/>
          <p:nvPr/>
        </p:nvGrpSpPr>
        <p:grpSpPr>
          <a:xfrm>
            <a:off x="7707294" y="4491341"/>
            <a:ext cx="756000" cy="756000"/>
            <a:chOff x="7818269" y="2749117"/>
            <a:chExt cx="870012" cy="878889"/>
          </a:xfrm>
        </p:grpSpPr>
        <p:sp>
          <p:nvSpPr>
            <p:cNvPr id="27" name="מלבן 26"/>
            <p:cNvSpPr/>
            <p:nvPr/>
          </p:nvSpPr>
          <p:spPr>
            <a:xfrm>
              <a:off x="7818269" y="2749117"/>
              <a:ext cx="870012" cy="87888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מלבן 27"/>
            <p:cNvSpPr/>
            <p:nvPr/>
          </p:nvSpPr>
          <p:spPr>
            <a:xfrm>
              <a:off x="7982504" y="2957744"/>
              <a:ext cx="559293" cy="4616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04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85060" y="3386901"/>
            <a:ext cx="66578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תשובה ראשונית תינתן ממחלקת תכנון לאפשרות יישום החיבור תוך 7 ימי עבודה (או 14 יום אם יש צורך בתחנת טרנספורמציה ), ותופק בקשה לתשלום מקדמה.</a:t>
            </a: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66706" y="4082207"/>
            <a:ext cx="48116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תיאום טכני מפורט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משולש שווה-שוקיים 32"/>
          <p:cNvSpPr/>
          <p:nvPr/>
        </p:nvSpPr>
        <p:spPr>
          <a:xfrm rot="5651199">
            <a:off x="7416272" y="6086127"/>
            <a:ext cx="240398" cy="266330"/>
          </a:xfrm>
          <a:prstGeom prst="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מלבן 35"/>
          <p:cNvSpPr/>
          <p:nvPr/>
        </p:nvSpPr>
        <p:spPr>
          <a:xfrm>
            <a:off x="622626" y="5992033"/>
            <a:ext cx="6764785" cy="41459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89638" y="5992033"/>
            <a:ext cx="48116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תוכנית</a:t>
            </a: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ביצוע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700" dirty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  <a:t>הזמנה והגדלת חיבור – </a:t>
            </a:r>
            <a:br>
              <a:rPr lang="he-IL" sz="2700" dirty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</a:br>
            <a:r>
              <a:rPr lang="he-IL" sz="2700" dirty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  <a:t>שלבי התהליך</a:t>
            </a:r>
          </a:p>
        </p:txBody>
      </p:sp>
      <p:grpSp>
        <p:nvGrpSpPr>
          <p:cNvPr id="42" name="קבוצה 41"/>
          <p:cNvGrpSpPr/>
          <p:nvPr/>
        </p:nvGrpSpPr>
        <p:grpSpPr>
          <a:xfrm>
            <a:off x="7699891" y="5762328"/>
            <a:ext cx="756000" cy="756000"/>
            <a:chOff x="7818269" y="2749117"/>
            <a:chExt cx="870012" cy="878889"/>
          </a:xfrm>
        </p:grpSpPr>
        <p:sp>
          <p:nvSpPr>
            <p:cNvPr id="43" name="מלבן 42"/>
            <p:cNvSpPr/>
            <p:nvPr/>
          </p:nvSpPr>
          <p:spPr>
            <a:xfrm>
              <a:off x="7818269" y="2749117"/>
              <a:ext cx="870012" cy="87888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מלבן 43"/>
            <p:cNvSpPr/>
            <p:nvPr/>
          </p:nvSpPr>
          <p:spPr>
            <a:xfrm>
              <a:off x="7982504" y="2957744"/>
              <a:ext cx="559293" cy="4616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26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שולש שווה-שוקיים 18"/>
          <p:cNvSpPr/>
          <p:nvPr/>
        </p:nvSpPr>
        <p:spPr>
          <a:xfrm rot="5651199">
            <a:off x="7357736" y="1868864"/>
            <a:ext cx="319596" cy="266330"/>
          </a:xfrm>
          <a:prstGeom prst="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משולש שווה-שוקיים 44"/>
          <p:cNvSpPr/>
          <p:nvPr/>
        </p:nvSpPr>
        <p:spPr>
          <a:xfrm rot="16450656" flipV="1">
            <a:off x="7295464" y="5997553"/>
            <a:ext cx="478387" cy="260337"/>
          </a:xfrm>
          <a:prstGeom prst="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משולש שווה-שוקיים 24"/>
          <p:cNvSpPr/>
          <p:nvPr/>
        </p:nvSpPr>
        <p:spPr>
          <a:xfrm rot="16450656" flipV="1">
            <a:off x="7314810" y="3261819"/>
            <a:ext cx="478387" cy="260337"/>
          </a:xfrm>
          <a:prstGeom prst="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משולש שווה-שוקיים 37"/>
          <p:cNvSpPr/>
          <p:nvPr/>
        </p:nvSpPr>
        <p:spPr>
          <a:xfrm rot="16450656" flipV="1">
            <a:off x="7278342" y="4876280"/>
            <a:ext cx="478387" cy="260337"/>
          </a:xfrm>
          <a:prstGeom prst="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מלבן 28"/>
          <p:cNvSpPr/>
          <p:nvPr/>
        </p:nvSpPr>
        <p:spPr>
          <a:xfrm>
            <a:off x="678894" y="2431959"/>
            <a:ext cx="6764785" cy="172663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משולש שווה-שוקיים 11"/>
          <p:cNvSpPr/>
          <p:nvPr/>
        </p:nvSpPr>
        <p:spPr>
          <a:xfrm rot="16393131" flipV="1">
            <a:off x="7363664" y="1013848"/>
            <a:ext cx="307746" cy="228384"/>
          </a:xfrm>
          <a:prstGeom prst="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קבוצה 16"/>
          <p:cNvGrpSpPr/>
          <p:nvPr/>
        </p:nvGrpSpPr>
        <p:grpSpPr>
          <a:xfrm>
            <a:off x="7804405" y="812641"/>
            <a:ext cx="756000" cy="756000"/>
            <a:chOff x="7818269" y="2749117"/>
            <a:chExt cx="870012" cy="878889"/>
          </a:xfrm>
        </p:grpSpPr>
        <p:sp>
          <p:nvSpPr>
            <p:cNvPr id="13" name="מלבן 12"/>
            <p:cNvSpPr/>
            <p:nvPr/>
          </p:nvSpPr>
          <p:spPr>
            <a:xfrm>
              <a:off x="7818269" y="2749117"/>
              <a:ext cx="870012" cy="87888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מלבן 13"/>
            <p:cNvSpPr/>
            <p:nvPr/>
          </p:nvSpPr>
          <p:spPr>
            <a:xfrm>
              <a:off x="7982505" y="2957744"/>
              <a:ext cx="559293" cy="4616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06</a:t>
              </a:r>
            </a:p>
          </p:txBody>
        </p:sp>
      </p:grpSp>
      <p:sp>
        <p:nvSpPr>
          <p:cNvPr id="15" name="מלבן 14"/>
          <p:cNvSpPr/>
          <p:nvPr/>
        </p:nvSpPr>
        <p:spPr>
          <a:xfrm>
            <a:off x="622625" y="860134"/>
            <a:ext cx="6764785" cy="5587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6566" y="941381"/>
            <a:ext cx="39919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הצעת מחיר מלאה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651998" y="1702827"/>
            <a:ext cx="6764785" cy="56535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6769" y="1708118"/>
            <a:ext cx="48116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השלמת יתרת התשלום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6577" y="2685618"/>
            <a:ext cx="665782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marR="0" lvl="0" indent="-28575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תנאים מקדימים - </a:t>
            </a: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השלמות ע"י הלקוח שסוכמו בתיאום טכני, </a:t>
            </a:r>
            <a:r>
              <a:rPr kumimoji="0" lang="he-I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קבלת אישור רשויות , תשלום</a:t>
            </a:r>
          </a:p>
          <a:p>
            <a:pPr marL="285750" marR="0" lvl="0" indent="-28575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הכנות לעבודת תשתית, בקשת אישורי הסדרי תנועה ורישיונות חפירה.</a:t>
            </a:r>
          </a:p>
          <a:p>
            <a:pPr marL="285750" marR="0" lvl="0" indent="-28575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לפי דרישת המתכנן ייתכנו תיאומי שטח במהלך ההכנות.</a:t>
            </a:r>
          </a:p>
          <a:p>
            <a:pPr marL="285750" marR="0" lvl="0" indent="-28575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הנחת התשתית והרכיבים הדרושים לחיבור</a:t>
            </a:r>
          </a:p>
          <a:p>
            <a:pPr marL="285750" marR="0" lvl="0" indent="-28575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עבודות חיבור 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קבוצה 25"/>
          <p:cNvGrpSpPr/>
          <p:nvPr/>
        </p:nvGrpSpPr>
        <p:grpSpPr>
          <a:xfrm>
            <a:off x="7797059" y="2995857"/>
            <a:ext cx="756000" cy="756000"/>
            <a:chOff x="7818269" y="2749117"/>
            <a:chExt cx="870012" cy="878889"/>
          </a:xfrm>
        </p:grpSpPr>
        <p:sp>
          <p:nvSpPr>
            <p:cNvPr id="27" name="מלבן 26"/>
            <p:cNvSpPr/>
            <p:nvPr/>
          </p:nvSpPr>
          <p:spPr>
            <a:xfrm>
              <a:off x="7818269" y="2749117"/>
              <a:ext cx="870012" cy="87888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מלבן 27"/>
            <p:cNvSpPr/>
            <p:nvPr/>
          </p:nvSpPr>
          <p:spPr>
            <a:xfrm>
              <a:off x="7982505" y="2957744"/>
              <a:ext cx="559293" cy="4616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08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559269" y="2443615"/>
            <a:ext cx="48116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ביצוע העבודה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7812984" y="1675959"/>
            <a:ext cx="756000" cy="756000"/>
            <a:chOff x="7818269" y="2749117"/>
            <a:chExt cx="870012" cy="878889"/>
          </a:xfrm>
        </p:grpSpPr>
        <p:sp>
          <p:nvSpPr>
            <p:cNvPr id="34" name="מלבן 33"/>
            <p:cNvSpPr/>
            <p:nvPr/>
          </p:nvSpPr>
          <p:spPr>
            <a:xfrm>
              <a:off x="7818269" y="2749117"/>
              <a:ext cx="870012" cy="87888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מלבן 34"/>
            <p:cNvSpPr/>
            <p:nvPr/>
          </p:nvSpPr>
          <p:spPr>
            <a:xfrm>
              <a:off x="7982505" y="2957744"/>
              <a:ext cx="559293" cy="4616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07</a:t>
              </a:r>
            </a:p>
          </p:txBody>
        </p:sp>
      </p:grpSp>
      <p:sp>
        <p:nvSpPr>
          <p:cNvPr id="36" name="מלבן 35"/>
          <p:cNvSpPr/>
          <p:nvPr/>
        </p:nvSpPr>
        <p:spPr>
          <a:xfrm>
            <a:off x="678895" y="4386226"/>
            <a:ext cx="6764785" cy="125955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6246" y="4655758"/>
            <a:ext cx="66578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marR="0" lvl="0" indent="-28575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לצורך פתיחת חוזה לקוח חדש יש להתקשר 103</a:t>
            </a:r>
          </a:p>
          <a:p>
            <a:pPr marL="285750" marR="0" lvl="0" indent="-28575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לאחר פתיחת החוזה, ניתן להזמין בדיקת מתקן , הכרוכה בתשלום נפרד</a:t>
            </a:r>
          </a:p>
        </p:txBody>
      </p:sp>
      <p:grpSp>
        <p:nvGrpSpPr>
          <p:cNvPr id="39" name="קבוצה 38"/>
          <p:cNvGrpSpPr/>
          <p:nvPr/>
        </p:nvGrpSpPr>
        <p:grpSpPr>
          <a:xfrm>
            <a:off x="7812984" y="4615175"/>
            <a:ext cx="756000" cy="756000"/>
            <a:chOff x="7818269" y="2749117"/>
            <a:chExt cx="870012" cy="878889"/>
          </a:xfrm>
        </p:grpSpPr>
        <p:sp>
          <p:nvSpPr>
            <p:cNvPr id="40" name="מלבן 39"/>
            <p:cNvSpPr/>
            <p:nvPr/>
          </p:nvSpPr>
          <p:spPr>
            <a:xfrm>
              <a:off x="7818269" y="2749117"/>
              <a:ext cx="870012" cy="87888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מלבן 40"/>
            <p:cNvSpPr/>
            <p:nvPr/>
          </p:nvSpPr>
          <p:spPr>
            <a:xfrm>
              <a:off x="7982505" y="2957744"/>
              <a:ext cx="559293" cy="4616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09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532374" y="4344686"/>
            <a:ext cx="48116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בקשה לבדיקת מתקן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מלבן 42"/>
          <p:cNvSpPr/>
          <p:nvPr/>
        </p:nvSpPr>
        <p:spPr>
          <a:xfrm>
            <a:off x="698128" y="5745989"/>
            <a:ext cx="6764785" cy="76346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5479" y="6015521"/>
            <a:ext cx="665782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marR="0" lvl="0" indent="-28575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לאחר הבדיקה יותקן מונה החשמל במבנה וניתן יהיה להשתמש בחשמל</a:t>
            </a:r>
          </a:p>
        </p:txBody>
      </p:sp>
      <p:grpSp>
        <p:nvGrpSpPr>
          <p:cNvPr id="46" name="קבוצה 45"/>
          <p:cNvGrpSpPr/>
          <p:nvPr/>
        </p:nvGrpSpPr>
        <p:grpSpPr>
          <a:xfrm>
            <a:off x="7797059" y="5701703"/>
            <a:ext cx="756000" cy="756000"/>
            <a:chOff x="7818269" y="2749117"/>
            <a:chExt cx="870012" cy="878889"/>
          </a:xfrm>
          <a:solidFill>
            <a:schemeClr val="bg1"/>
          </a:solidFill>
        </p:grpSpPr>
        <p:sp>
          <p:nvSpPr>
            <p:cNvPr id="47" name="מלבן 46"/>
            <p:cNvSpPr/>
            <p:nvPr/>
          </p:nvSpPr>
          <p:spPr>
            <a:xfrm>
              <a:off x="7818269" y="2749117"/>
              <a:ext cx="870012" cy="87888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מלבן 47"/>
            <p:cNvSpPr/>
            <p:nvPr/>
          </p:nvSpPr>
          <p:spPr>
            <a:xfrm>
              <a:off x="7982504" y="2939452"/>
              <a:ext cx="559293" cy="4616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551607" y="5713607"/>
            <a:ext cx="48116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בדיקת מתקן וחיבור לרשת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700" dirty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  <a:t>הזמנה והגדלת חיבור – </a:t>
            </a:r>
            <a:br>
              <a:rPr lang="he-IL" sz="2700" dirty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</a:br>
            <a:r>
              <a:rPr lang="he-IL" sz="2700" dirty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  <a:t>שלבי התהליך</a:t>
            </a:r>
          </a:p>
        </p:txBody>
      </p:sp>
    </p:spTree>
    <p:extLst>
      <p:ext uri="{BB962C8B-B14F-4D97-AF65-F5344CB8AC3E}">
        <p14:creationId xmlns:p14="http://schemas.microsoft.com/office/powerpoint/2010/main" val="49421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תרשים 3"/>
          <p:cNvGraphicFramePr/>
          <p:nvPr>
            <p:extLst>
              <p:ext uri="{D42A27DB-BD31-4B8C-83A1-F6EECF244321}">
                <p14:modId xmlns:p14="http://schemas.microsoft.com/office/powerpoint/2010/main" val="1525267021"/>
              </p:ext>
            </p:extLst>
          </p:nvPr>
        </p:nvGraphicFramePr>
        <p:xfrm>
          <a:off x="-612576" y="-375370"/>
          <a:ext cx="10363200" cy="747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תמונה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 b="23529"/>
          <a:stretch/>
        </p:blipFill>
        <p:spPr bwMode="auto">
          <a:xfrm rot="20606811">
            <a:off x="5339674" y="5718018"/>
            <a:ext cx="962053" cy="399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אליפסה 4"/>
          <p:cNvSpPr/>
          <p:nvPr/>
        </p:nvSpPr>
        <p:spPr>
          <a:xfrm>
            <a:off x="7216892" y="1709637"/>
            <a:ext cx="972064" cy="693733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algn="ctr" defTabSz="4889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1100" kern="1200" dirty="0">
              <a:solidFill>
                <a:schemeClr val="tx1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t="1" r="24645" b="25825"/>
          <a:stretch/>
        </p:blipFill>
        <p:spPr>
          <a:xfrm>
            <a:off x="4186214" y="3908959"/>
            <a:ext cx="601809" cy="596295"/>
          </a:xfrm>
          <a:prstGeom prst="rect">
            <a:avLst/>
          </a:prstGeom>
        </p:spPr>
      </p:pic>
      <p:grpSp>
        <p:nvGrpSpPr>
          <p:cNvPr id="5" name="קבוצה 4"/>
          <p:cNvGrpSpPr/>
          <p:nvPr/>
        </p:nvGrpSpPr>
        <p:grpSpPr>
          <a:xfrm rot="291496">
            <a:off x="2612776" y="2936051"/>
            <a:ext cx="648457" cy="228617"/>
            <a:chOff x="5314858" y="3518240"/>
            <a:chExt cx="1014780" cy="345954"/>
          </a:xfrm>
        </p:grpSpPr>
        <p:sp>
          <p:nvSpPr>
            <p:cNvPr id="22" name="חץ מעוקל שמאלה 9"/>
            <p:cNvSpPr/>
            <p:nvPr/>
          </p:nvSpPr>
          <p:spPr>
            <a:xfrm rot="12030504">
              <a:off x="5778178" y="3518240"/>
              <a:ext cx="551460" cy="302365"/>
            </a:xfrm>
            <a:custGeom>
              <a:avLst/>
              <a:gdLst>
                <a:gd name="connsiteX0" fmla="*/ 0 w 576064"/>
                <a:gd name="connsiteY0" fmla="*/ 792088 h 936104"/>
                <a:gd name="connsiteX1" fmla="*/ 144016 w 576064"/>
                <a:gd name="connsiteY1" fmla="*/ 636639 h 936104"/>
                <a:gd name="connsiteX2" fmla="*/ 144016 w 576064"/>
                <a:gd name="connsiteY2" fmla="*/ 708647 h 936104"/>
                <a:gd name="connsiteX3" fmla="*/ 564425 w 576064"/>
                <a:gd name="connsiteY3" fmla="*/ 432048 h 936104"/>
                <a:gd name="connsiteX4" fmla="*/ 144016 w 576064"/>
                <a:gd name="connsiteY4" fmla="*/ 852663 h 936104"/>
                <a:gd name="connsiteX5" fmla="*/ 144016 w 576064"/>
                <a:gd name="connsiteY5" fmla="*/ 924671 h 936104"/>
                <a:gd name="connsiteX6" fmla="*/ 0 w 576064"/>
                <a:gd name="connsiteY6" fmla="*/ 792088 h 936104"/>
                <a:gd name="connsiteX0" fmla="*/ 576064 w 576064"/>
                <a:gd name="connsiteY0" fmla="*/ 504056 h 936104"/>
                <a:gd name="connsiteX1" fmla="*/ 0 w 576064"/>
                <a:gd name="connsiteY1" fmla="*/ 144016 h 936104"/>
                <a:gd name="connsiteX2" fmla="*/ 0 w 576064"/>
                <a:gd name="connsiteY2" fmla="*/ 0 h 936104"/>
                <a:gd name="connsiteX3" fmla="*/ 576064 w 576064"/>
                <a:gd name="connsiteY3" fmla="*/ 360040 h 936104"/>
                <a:gd name="connsiteX4" fmla="*/ 576064 w 576064"/>
                <a:gd name="connsiteY4" fmla="*/ 504056 h 936104"/>
                <a:gd name="connsiteX0" fmla="*/ 576064 w 576064"/>
                <a:gd name="connsiteY0" fmla="*/ 504056 h 936104"/>
                <a:gd name="connsiteX1" fmla="*/ 0 w 576064"/>
                <a:gd name="connsiteY1" fmla="*/ 144016 h 936104"/>
                <a:gd name="connsiteX2" fmla="*/ 0 w 576064"/>
                <a:gd name="connsiteY2" fmla="*/ 0 h 936104"/>
                <a:gd name="connsiteX3" fmla="*/ 576064 w 576064"/>
                <a:gd name="connsiteY3" fmla="*/ 360040 h 936104"/>
                <a:gd name="connsiteX4" fmla="*/ 576064 w 576064"/>
                <a:gd name="connsiteY4" fmla="*/ 504056 h 936104"/>
                <a:gd name="connsiteX5" fmla="*/ 144016 w 576064"/>
                <a:gd name="connsiteY5" fmla="*/ 852663 h 936104"/>
                <a:gd name="connsiteX6" fmla="*/ 144016 w 576064"/>
                <a:gd name="connsiteY6" fmla="*/ 924671 h 936104"/>
                <a:gd name="connsiteX7" fmla="*/ 0 w 576064"/>
                <a:gd name="connsiteY7" fmla="*/ 792088 h 936104"/>
                <a:gd name="connsiteX8" fmla="*/ 144016 w 576064"/>
                <a:gd name="connsiteY8" fmla="*/ 636639 h 936104"/>
                <a:gd name="connsiteX9" fmla="*/ 144016 w 576064"/>
                <a:gd name="connsiteY9" fmla="*/ 708647 h 936104"/>
                <a:gd name="connsiteX10" fmla="*/ 564425 w 576064"/>
                <a:gd name="connsiteY10" fmla="*/ 432048 h 936104"/>
                <a:gd name="connsiteX0" fmla="*/ 0 w 576160"/>
                <a:gd name="connsiteY0" fmla="*/ 792088 h 924671"/>
                <a:gd name="connsiteX1" fmla="*/ 144016 w 576160"/>
                <a:gd name="connsiteY1" fmla="*/ 636639 h 924671"/>
                <a:gd name="connsiteX2" fmla="*/ 144016 w 576160"/>
                <a:gd name="connsiteY2" fmla="*/ 708647 h 924671"/>
                <a:gd name="connsiteX3" fmla="*/ 564425 w 576160"/>
                <a:gd name="connsiteY3" fmla="*/ 432048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0 w 576160"/>
                <a:gd name="connsiteY2" fmla="*/ 0 h 924671"/>
                <a:gd name="connsiteX3" fmla="*/ 576064 w 576160"/>
                <a:gd name="connsiteY3" fmla="*/ 360040 h 924671"/>
                <a:gd name="connsiteX4" fmla="*/ 576064 w 576160"/>
                <a:gd name="connsiteY4" fmla="*/ 504056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576064 w 576160"/>
                <a:gd name="connsiteY2" fmla="*/ 360040 h 924671"/>
                <a:gd name="connsiteX3" fmla="*/ 576064 w 576160"/>
                <a:gd name="connsiteY3" fmla="*/ 504056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7" fmla="*/ 144016 w 576160"/>
                <a:gd name="connsiteY7" fmla="*/ 636639 h 924671"/>
                <a:gd name="connsiteX8" fmla="*/ 144016 w 576160"/>
                <a:gd name="connsiteY8" fmla="*/ 708647 h 924671"/>
                <a:gd name="connsiteX9" fmla="*/ 564425 w 576160"/>
                <a:gd name="connsiteY9" fmla="*/ 432048 h 924671"/>
                <a:gd name="connsiteX0" fmla="*/ 0 w 576160"/>
                <a:gd name="connsiteY0" fmla="*/ 792088 h 924671"/>
                <a:gd name="connsiteX1" fmla="*/ 144016 w 576160"/>
                <a:gd name="connsiteY1" fmla="*/ 636639 h 924671"/>
                <a:gd name="connsiteX2" fmla="*/ 144016 w 576160"/>
                <a:gd name="connsiteY2" fmla="*/ 708647 h 924671"/>
                <a:gd name="connsiteX3" fmla="*/ 564425 w 576160"/>
                <a:gd name="connsiteY3" fmla="*/ 432048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0 w 576160"/>
                <a:gd name="connsiteY2" fmla="*/ 0 h 924671"/>
                <a:gd name="connsiteX3" fmla="*/ 576064 w 576160"/>
                <a:gd name="connsiteY3" fmla="*/ 360040 h 924671"/>
                <a:gd name="connsiteX4" fmla="*/ 576064 w 576160"/>
                <a:gd name="connsiteY4" fmla="*/ 504056 h 924671"/>
                <a:gd name="connsiteX0" fmla="*/ 576064 w 576160"/>
                <a:gd name="connsiteY0" fmla="*/ 504056 h 924671"/>
                <a:gd name="connsiteX1" fmla="*/ 576064 w 576160"/>
                <a:gd name="connsiteY1" fmla="*/ 360040 h 924671"/>
                <a:gd name="connsiteX2" fmla="*/ 576064 w 576160"/>
                <a:gd name="connsiteY2" fmla="*/ 504056 h 924671"/>
                <a:gd name="connsiteX3" fmla="*/ 144016 w 576160"/>
                <a:gd name="connsiteY3" fmla="*/ 852663 h 924671"/>
                <a:gd name="connsiteX4" fmla="*/ 144016 w 576160"/>
                <a:gd name="connsiteY4" fmla="*/ 924671 h 924671"/>
                <a:gd name="connsiteX5" fmla="*/ 0 w 576160"/>
                <a:gd name="connsiteY5" fmla="*/ 792088 h 924671"/>
                <a:gd name="connsiteX6" fmla="*/ 144016 w 576160"/>
                <a:gd name="connsiteY6" fmla="*/ 636639 h 924671"/>
                <a:gd name="connsiteX7" fmla="*/ 144016 w 576160"/>
                <a:gd name="connsiteY7" fmla="*/ 708647 h 924671"/>
                <a:gd name="connsiteX8" fmla="*/ 564425 w 576160"/>
                <a:gd name="connsiteY8" fmla="*/ 432048 h 924671"/>
                <a:gd name="connsiteX0" fmla="*/ 0 w 576160"/>
                <a:gd name="connsiteY0" fmla="*/ 648072 h 780655"/>
                <a:gd name="connsiteX1" fmla="*/ 144016 w 576160"/>
                <a:gd name="connsiteY1" fmla="*/ 492623 h 780655"/>
                <a:gd name="connsiteX2" fmla="*/ 144016 w 576160"/>
                <a:gd name="connsiteY2" fmla="*/ 564631 h 780655"/>
                <a:gd name="connsiteX3" fmla="*/ 564425 w 576160"/>
                <a:gd name="connsiteY3" fmla="*/ 288032 h 780655"/>
                <a:gd name="connsiteX4" fmla="*/ 144016 w 576160"/>
                <a:gd name="connsiteY4" fmla="*/ 708647 h 780655"/>
                <a:gd name="connsiteX5" fmla="*/ 144016 w 576160"/>
                <a:gd name="connsiteY5" fmla="*/ 780655 h 780655"/>
                <a:gd name="connsiteX6" fmla="*/ 0 w 576160"/>
                <a:gd name="connsiteY6" fmla="*/ 648072 h 780655"/>
                <a:gd name="connsiteX0" fmla="*/ 576064 w 576160"/>
                <a:gd name="connsiteY0" fmla="*/ 360040 h 780655"/>
                <a:gd name="connsiteX1" fmla="*/ 0 w 576160"/>
                <a:gd name="connsiteY1" fmla="*/ 0 h 780655"/>
                <a:gd name="connsiteX2" fmla="*/ 576064 w 576160"/>
                <a:gd name="connsiteY2" fmla="*/ 216024 h 780655"/>
                <a:gd name="connsiteX3" fmla="*/ 576064 w 576160"/>
                <a:gd name="connsiteY3" fmla="*/ 360040 h 780655"/>
                <a:gd name="connsiteX0" fmla="*/ 576064 w 576160"/>
                <a:gd name="connsiteY0" fmla="*/ 360040 h 780655"/>
                <a:gd name="connsiteX1" fmla="*/ 576064 w 576160"/>
                <a:gd name="connsiteY1" fmla="*/ 216024 h 780655"/>
                <a:gd name="connsiteX2" fmla="*/ 576064 w 576160"/>
                <a:gd name="connsiteY2" fmla="*/ 360040 h 780655"/>
                <a:gd name="connsiteX3" fmla="*/ 144016 w 576160"/>
                <a:gd name="connsiteY3" fmla="*/ 708647 h 780655"/>
                <a:gd name="connsiteX4" fmla="*/ 144016 w 576160"/>
                <a:gd name="connsiteY4" fmla="*/ 780655 h 780655"/>
                <a:gd name="connsiteX5" fmla="*/ 0 w 576160"/>
                <a:gd name="connsiteY5" fmla="*/ 648072 h 780655"/>
                <a:gd name="connsiteX6" fmla="*/ 144016 w 576160"/>
                <a:gd name="connsiteY6" fmla="*/ 492623 h 780655"/>
                <a:gd name="connsiteX7" fmla="*/ 144016 w 576160"/>
                <a:gd name="connsiteY7" fmla="*/ 564631 h 780655"/>
                <a:gd name="connsiteX8" fmla="*/ 564425 w 576160"/>
                <a:gd name="connsiteY8" fmla="*/ 288032 h 780655"/>
                <a:gd name="connsiteX0" fmla="*/ 0 w 576160"/>
                <a:gd name="connsiteY0" fmla="*/ 432048 h 564631"/>
                <a:gd name="connsiteX1" fmla="*/ 144016 w 576160"/>
                <a:gd name="connsiteY1" fmla="*/ 276599 h 564631"/>
                <a:gd name="connsiteX2" fmla="*/ 144016 w 576160"/>
                <a:gd name="connsiteY2" fmla="*/ 348607 h 564631"/>
                <a:gd name="connsiteX3" fmla="*/ 564425 w 576160"/>
                <a:gd name="connsiteY3" fmla="*/ 72008 h 564631"/>
                <a:gd name="connsiteX4" fmla="*/ 144016 w 576160"/>
                <a:gd name="connsiteY4" fmla="*/ 492623 h 564631"/>
                <a:gd name="connsiteX5" fmla="*/ 144016 w 576160"/>
                <a:gd name="connsiteY5" fmla="*/ 564631 h 564631"/>
                <a:gd name="connsiteX6" fmla="*/ 0 w 576160"/>
                <a:gd name="connsiteY6" fmla="*/ 432048 h 564631"/>
                <a:gd name="connsiteX0" fmla="*/ 576064 w 576160"/>
                <a:gd name="connsiteY0" fmla="*/ 144016 h 564631"/>
                <a:gd name="connsiteX1" fmla="*/ 576064 w 576160"/>
                <a:gd name="connsiteY1" fmla="*/ 0 h 564631"/>
                <a:gd name="connsiteX2" fmla="*/ 576064 w 576160"/>
                <a:gd name="connsiteY2" fmla="*/ 144016 h 564631"/>
                <a:gd name="connsiteX0" fmla="*/ 576064 w 576160"/>
                <a:gd name="connsiteY0" fmla="*/ 144016 h 564631"/>
                <a:gd name="connsiteX1" fmla="*/ 576064 w 576160"/>
                <a:gd name="connsiteY1" fmla="*/ 0 h 564631"/>
                <a:gd name="connsiteX2" fmla="*/ 576064 w 576160"/>
                <a:gd name="connsiteY2" fmla="*/ 144016 h 564631"/>
                <a:gd name="connsiteX3" fmla="*/ 144016 w 576160"/>
                <a:gd name="connsiteY3" fmla="*/ 492623 h 564631"/>
                <a:gd name="connsiteX4" fmla="*/ 144016 w 576160"/>
                <a:gd name="connsiteY4" fmla="*/ 564631 h 564631"/>
                <a:gd name="connsiteX5" fmla="*/ 0 w 576160"/>
                <a:gd name="connsiteY5" fmla="*/ 432048 h 564631"/>
                <a:gd name="connsiteX6" fmla="*/ 144016 w 576160"/>
                <a:gd name="connsiteY6" fmla="*/ 276599 h 564631"/>
                <a:gd name="connsiteX7" fmla="*/ 144016 w 576160"/>
                <a:gd name="connsiteY7" fmla="*/ 348607 h 564631"/>
                <a:gd name="connsiteX8" fmla="*/ 564425 w 576160"/>
                <a:gd name="connsiteY8" fmla="*/ 72008 h 56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160" h="564631" stroke="0" extrusionOk="0">
                  <a:moveTo>
                    <a:pt x="0" y="432048"/>
                  </a:moveTo>
                  <a:lnTo>
                    <a:pt x="144016" y="276599"/>
                  </a:lnTo>
                  <a:lnTo>
                    <a:pt x="144016" y="348607"/>
                  </a:lnTo>
                  <a:cubicBezTo>
                    <a:pt x="357216" y="314202"/>
                    <a:pt x="520387" y="206848"/>
                    <a:pt x="564425" y="72008"/>
                  </a:cubicBezTo>
                  <a:cubicBezTo>
                    <a:pt x="625758" y="259802"/>
                    <a:pt x="440944" y="444707"/>
                    <a:pt x="144016" y="492623"/>
                  </a:cubicBezTo>
                  <a:lnTo>
                    <a:pt x="144016" y="564631"/>
                  </a:lnTo>
                  <a:lnTo>
                    <a:pt x="0" y="432048"/>
                  </a:lnTo>
                  <a:close/>
                </a:path>
                <a:path w="576160" h="564631" fill="darkenLess" stroke="0" extrusionOk="0">
                  <a:moveTo>
                    <a:pt x="576064" y="144016"/>
                  </a:moveTo>
                  <a:lnTo>
                    <a:pt x="576064" y="0"/>
                  </a:lnTo>
                  <a:lnTo>
                    <a:pt x="576064" y="144016"/>
                  </a:lnTo>
                  <a:close/>
                </a:path>
                <a:path w="576160" h="564631" fill="none" extrusionOk="0">
                  <a:moveTo>
                    <a:pt x="576064" y="144016"/>
                  </a:moveTo>
                  <a:lnTo>
                    <a:pt x="576064" y="0"/>
                  </a:lnTo>
                  <a:lnTo>
                    <a:pt x="576064" y="144016"/>
                  </a:lnTo>
                  <a:cubicBezTo>
                    <a:pt x="576064" y="308194"/>
                    <a:pt x="398359" y="451579"/>
                    <a:pt x="144016" y="492623"/>
                  </a:cubicBezTo>
                  <a:lnTo>
                    <a:pt x="144016" y="564631"/>
                  </a:lnTo>
                  <a:lnTo>
                    <a:pt x="0" y="432048"/>
                  </a:lnTo>
                  <a:lnTo>
                    <a:pt x="144016" y="276599"/>
                  </a:lnTo>
                  <a:lnTo>
                    <a:pt x="144016" y="348607"/>
                  </a:lnTo>
                  <a:cubicBezTo>
                    <a:pt x="357216" y="314202"/>
                    <a:pt x="520387" y="206848"/>
                    <a:pt x="564425" y="72008"/>
                  </a:cubicBez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28" name="חץ מעוקל שמאלה 9"/>
            <p:cNvSpPr/>
            <p:nvPr/>
          </p:nvSpPr>
          <p:spPr>
            <a:xfrm rot="997778">
              <a:off x="5314858" y="3590120"/>
              <a:ext cx="396912" cy="274074"/>
            </a:xfrm>
            <a:custGeom>
              <a:avLst/>
              <a:gdLst>
                <a:gd name="connsiteX0" fmla="*/ 0 w 576064"/>
                <a:gd name="connsiteY0" fmla="*/ 792088 h 936104"/>
                <a:gd name="connsiteX1" fmla="*/ 144016 w 576064"/>
                <a:gd name="connsiteY1" fmla="*/ 636639 h 936104"/>
                <a:gd name="connsiteX2" fmla="*/ 144016 w 576064"/>
                <a:gd name="connsiteY2" fmla="*/ 708647 h 936104"/>
                <a:gd name="connsiteX3" fmla="*/ 564425 w 576064"/>
                <a:gd name="connsiteY3" fmla="*/ 432048 h 936104"/>
                <a:gd name="connsiteX4" fmla="*/ 144016 w 576064"/>
                <a:gd name="connsiteY4" fmla="*/ 852663 h 936104"/>
                <a:gd name="connsiteX5" fmla="*/ 144016 w 576064"/>
                <a:gd name="connsiteY5" fmla="*/ 924671 h 936104"/>
                <a:gd name="connsiteX6" fmla="*/ 0 w 576064"/>
                <a:gd name="connsiteY6" fmla="*/ 792088 h 936104"/>
                <a:gd name="connsiteX0" fmla="*/ 576064 w 576064"/>
                <a:gd name="connsiteY0" fmla="*/ 504056 h 936104"/>
                <a:gd name="connsiteX1" fmla="*/ 0 w 576064"/>
                <a:gd name="connsiteY1" fmla="*/ 144016 h 936104"/>
                <a:gd name="connsiteX2" fmla="*/ 0 w 576064"/>
                <a:gd name="connsiteY2" fmla="*/ 0 h 936104"/>
                <a:gd name="connsiteX3" fmla="*/ 576064 w 576064"/>
                <a:gd name="connsiteY3" fmla="*/ 360040 h 936104"/>
                <a:gd name="connsiteX4" fmla="*/ 576064 w 576064"/>
                <a:gd name="connsiteY4" fmla="*/ 504056 h 936104"/>
                <a:gd name="connsiteX0" fmla="*/ 576064 w 576064"/>
                <a:gd name="connsiteY0" fmla="*/ 504056 h 936104"/>
                <a:gd name="connsiteX1" fmla="*/ 0 w 576064"/>
                <a:gd name="connsiteY1" fmla="*/ 144016 h 936104"/>
                <a:gd name="connsiteX2" fmla="*/ 0 w 576064"/>
                <a:gd name="connsiteY2" fmla="*/ 0 h 936104"/>
                <a:gd name="connsiteX3" fmla="*/ 576064 w 576064"/>
                <a:gd name="connsiteY3" fmla="*/ 360040 h 936104"/>
                <a:gd name="connsiteX4" fmla="*/ 576064 w 576064"/>
                <a:gd name="connsiteY4" fmla="*/ 504056 h 936104"/>
                <a:gd name="connsiteX5" fmla="*/ 144016 w 576064"/>
                <a:gd name="connsiteY5" fmla="*/ 852663 h 936104"/>
                <a:gd name="connsiteX6" fmla="*/ 144016 w 576064"/>
                <a:gd name="connsiteY6" fmla="*/ 924671 h 936104"/>
                <a:gd name="connsiteX7" fmla="*/ 0 w 576064"/>
                <a:gd name="connsiteY7" fmla="*/ 792088 h 936104"/>
                <a:gd name="connsiteX8" fmla="*/ 144016 w 576064"/>
                <a:gd name="connsiteY8" fmla="*/ 636639 h 936104"/>
                <a:gd name="connsiteX9" fmla="*/ 144016 w 576064"/>
                <a:gd name="connsiteY9" fmla="*/ 708647 h 936104"/>
                <a:gd name="connsiteX10" fmla="*/ 564425 w 576064"/>
                <a:gd name="connsiteY10" fmla="*/ 432048 h 936104"/>
                <a:gd name="connsiteX0" fmla="*/ 0 w 576160"/>
                <a:gd name="connsiteY0" fmla="*/ 792088 h 924671"/>
                <a:gd name="connsiteX1" fmla="*/ 144016 w 576160"/>
                <a:gd name="connsiteY1" fmla="*/ 636639 h 924671"/>
                <a:gd name="connsiteX2" fmla="*/ 144016 w 576160"/>
                <a:gd name="connsiteY2" fmla="*/ 708647 h 924671"/>
                <a:gd name="connsiteX3" fmla="*/ 564425 w 576160"/>
                <a:gd name="connsiteY3" fmla="*/ 432048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0 w 576160"/>
                <a:gd name="connsiteY2" fmla="*/ 0 h 924671"/>
                <a:gd name="connsiteX3" fmla="*/ 576064 w 576160"/>
                <a:gd name="connsiteY3" fmla="*/ 360040 h 924671"/>
                <a:gd name="connsiteX4" fmla="*/ 576064 w 576160"/>
                <a:gd name="connsiteY4" fmla="*/ 504056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576064 w 576160"/>
                <a:gd name="connsiteY2" fmla="*/ 360040 h 924671"/>
                <a:gd name="connsiteX3" fmla="*/ 576064 w 576160"/>
                <a:gd name="connsiteY3" fmla="*/ 504056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7" fmla="*/ 144016 w 576160"/>
                <a:gd name="connsiteY7" fmla="*/ 636639 h 924671"/>
                <a:gd name="connsiteX8" fmla="*/ 144016 w 576160"/>
                <a:gd name="connsiteY8" fmla="*/ 708647 h 924671"/>
                <a:gd name="connsiteX9" fmla="*/ 564425 w 576160"/>
                <a:gd name="connsiteY9" fmla="*/ 432048 h 924671"/>
                <a:gd name="connsiteX0" fmla="*/ 0 w 576160"/>
                <a:gd name="connsiteY0" fmla="*/ 792088 h 924671"/>
                <a:gd name="connsiteX1" fmla="*/ 144016 w 576160"/>
                <a:gd name="connsiteY1" fmla="*/ 636639 h 924671"/>
                <a:gd name="connsiteX2" fmla="*/ 144016 w 576160"/>
                <a:gd name="connsiteY2" fmla="*/ 708647 h 924671"/>
                <a:gd name="connsiteX3" fmla="*/ 564425 w 576160"/>
                <a:gd name="connsiteY3" fmla="*/ 432048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0 w 576160"/>
                <a:gd name="connsiteY2" fmla="*/ 0 h 924671"/>
                <a:gd name="connsiteX3" fmla="*/ 576064 w 576160"/>
                <a:gd name="connsiteY3" fmla="*/ 360040 h 924671"/>
                <a:gd name="connsiteX4" fmla="*/ 576064 w 576160"/>
                <a:gd name="connsiteY4" fmla="*/ 504056 h 924671"/>
                <a:gd name="connsiteX0" fmla="*/ 576064 w 576160"/>
                <a:gd name="connsiteY0" fmla="*/ 504056 h 924671"/>
                <a:gd name="connsiteX1" fmla="*/ 576064 w 576160"/>
                <a:gd name="connsiteY1" fmla="*/ 360040 h 924671"/>
                <a:gd name="connsiteX2" fmla="*/ 576064 w 576160"/>
                <a:gd name="connsiteY2" fmla="*/ 504056 h 924671"/>
                <a:gd name="connsiteX3" fmla="*/ 144016 w 576160"/>
                <a:gd name="connsiteY3" fmla="*/ 852663 h 924671"/>
                <a:gd name="connsiteX4" fmla="*/ 144016 w 576160"/>
                <a:gd name="connsiteY4" fmla="*/ 924671 h 924671"/>
                <a:gd name="connsiteX5" fmla="*/ 0 w 576160"/>
                <a:gd name="connsiteY5" fmla="*/ 792088 h 924671"/>
                <a:gd name="connsiteX6" fmla="*/ 144016 w 576160"/>
                <a:gd name="connsiteY6" fmla="*/ 636639 h 924671"/>
                <a:gd name="connsiteX7" fmla="*/ 144016 w 576160"/>
                <a:gd name="connsiteY7" fmla="*/ 708647 h 924671"/>
                <a:gd name="connsiteX8" fmla="*/ 564425 w 576160"/>
                <a:gd name="connsiteY8" fmla="*/ 432048 h 924671"/>
                <a:gd name="connsiteX0" fmla="*/ 0 w 576160"/>
                <a:gd name="connsiteY0" fmla="*/ 648072 h 780655"/>
                <a:gd name="connsiteX1" fmla="*/ 144016 w 576160"/>
                <a:gd name="connsiteY1" fmla="*/ 492623 h 780655"/>
                <a:gd name="connsiteX2" fmla="*/ 144016 w 576160"/>
                <a:gd name="connsiteY2" fmla="*/ 564631 h 780655"/>
                <a:gd name="connsiteX3" fmla="*/ 564425 w 576160"/>
                <a:gd name="connsiteY3" fmla="*/ 288032 h 780655"/>
                <a:gd name="connsiteX4" fmla="*/ 144016 w 576160"/>
                <a:gd name="connsiteY4" fmla="*/ 708647 h 780655"/>
                <a:gd name="connsiteX5" fmla="*/ 144016 w 576160"/>
                <a:gd name="connsiteY5" fmla="*/ 780655 h 780655"/>
                <a:gd name="connsiteX6" fmla="*/ 0 w 576160"/>
                <a:gd name="connsiteY6" fmla="*/ 648072 h 780655"/>
                <a:gd name="connsiteX0" fmla="*/ 576064 w 576160"/>
                <a:gd name="connsiteY0" fmla="*/ 360040 h 780655"/>
                <a:gd name="connsiteX1" fmla="*/ 0 w 576160"/>
                <a:gd name="connsiteY1" fmla="*/ 0 h 780655"/>
                <a:gd name="connsiteX2" fmla="*/ 576064 w 576160"/>
                <a:gd name="connsiteY2" fmla="*/ 216024 h 780655"/>
                <a:gd name="connsiteX3" fmla="*/ 576064 w 576160"/>
                <a:gd name="connsiteY3" fmla="*/ 360040 h 780655"/>
                <a:gd name="connsiteX0" fmla="*/ 576064 w 576160"/>
                <a:gd name="connsiteY0" fmla="*/ 360040 h 780655"/>
                <a:gd name="connsiteX1" fmla="*/ 576064 w 576160"/>
                <a:gd name="connsiteY1" fmla="*/ 216024 h 780655"/>
                <a:gd name="connsiteX2" fmla="*/ 576064 w 576160"/>
                <a:gd name="connsiteY2" fmla="*/ 360040 h 780655"/>
                <a:gd name="connsiteX3" fmla="*/ 144016 w 576160"/>
                <a:gd name="connsiteY3" fmla="*/ 708647 h 780655"/>
                <a:gd name="connsiteX4" fmla="*/ 144016 w 576160"/>
                <a:gd name="connsiteY4" fmla="*/ 780655 h 780655"/>
                <a:gd name="connsiteX5" fmla="*/ 0 w 576160"/>
                <a:gd name="connsiteY5" fmla="*/ 648072 h 780655"/>
                <a:gd name="connsiteX6" fmla="*/ 144016 w 576160"/>
                <a:gd name="connsiteY6" fmla="*/ 492623 h 780655"/>
                <a:gd name="connsiteX7" fmla="*/ 144016 w 576160"/>
                <a:gd name="connsiteY7" fmla="*/ 564631 h 780655"/>
                <a:gd name="connsiteX8" fmla="*/ 564425 w 576160"/>
                <a:gd name="connsiteY8" fmla="*/ 288032 h 780655"/>
                <a:gd name="connsiteX0" fmla="*/ 0 w 576160"/>
                <a:gd name="connsiteY0" fmla="*/ 432048 h 564631"/>
                <a:gd name="connsiteX1" fmla="*/ 144016 w 576160"/>
                <a:gd name="connsiteY1" fmla="*/ 276599 h 564631"/>
                <a:gd name="connsiteX2" fmla="*/ 144016 w 576160"/>
                <a:gd name="connsiteY2" fmla="*/ 348607 h 564631"/>
                <a:gd name="connsiteX3" fmla="*/ 564425 w 576160"/>
                <a:gd name="connsiteY3" fmla="*/ 72008 h 564631"/>
                <a:gd name="connsiteX4" fmla="*/ 144016 w 576160"/>
                <a:gd name="connsiteY4" fmla="*/ 492623 h 564631"/>
                <a:gd name="connsiteX5" fmla="*/ 144016 w 576160"/>
                <a:gd name="connsiteY5" fmla="*/ 564631 h 564631"/>
                <a:gd name="connsiteX6" fmla="*/ 0 w 576160"/>
                <a:gd name="connsiteY6" fmla="*/ 432048 h 564631"/>
                <a:gd name="connsiteX0" fmla="*/ 576064 w 576160"/>
                <a:gd name="connsiteY0" fmla="*/ 144016 h 564631"/>
                <a:gd name="connsiteX1" fmla="*/ 576064 w 576160"/>
                <a:gd name="connsiteY1" fmla="*/ 0 h 564631"/>
                <a:gd name="connsiteX2" fmla="*/ 576064 w 576160"/>
                <a:gd name="connsiteY2" fmla="*/ 144016 h 564631"/>
                <a:gd name="connsiteX0" fmla="*/ 576064 w 576160"/>
                <a:gd name="connsiteY0" fmla="*/ 144016 h 564631"/>
                <a:gd name="connsiteX1" fmla="*/ 576064 w 576160"/>
                <a:gd name="connsiteY1" fmla="*/ 0 h 564631"/>
                <a:gd name="connsiteX2" fmla="*/ 576064 w 576160"/>
                <a:gd name="connsiteY2" fmla="*/ 144016 h 564631"/>
                <a:gd name="connsiteX3" fmla="*/ 144016 w 576160"/>
                <a:gd name="connsiteY3" fmla="*/ 492623 h 564631"/>
                <a:gd name="connsiteX4" fmla="*/ 144016 w 576160"/>
                <a:gd name="connsiteY4" fmla="*/ 564631 h 564631"/>
                <a:gd name="connsiteX5" fmla="*/ 0 w 576160"/>
                <a:gd name="connsiteY5" fmla="*/ 432048 h 564631"/>
                <a:gd name="connsiteX6" fmla="*/ 144016 w 576160"/>
                <a:gd name="connsiteY6" fmla="*/ 276599 h 564631"/>
                <a:gd name="connsiteX7" fmla="*/ 144016 w 576160"/>
                <a:gd name="connsiteY7" fmla="*/ 348607 h 564631"/>
                <a:gd name="connsiteX8" fmla="*/ 564425 w 576160"/>
                <a:gd name="connsiteY8" fmla="*/ 72008 h 56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160" h="564631" stroke="0" extrusionOk="0">
                  <a:moveTo>
                    <a:pt x="0" y="432048"/>
                  </a:moveTo>
                  <a:lnTo>
                    <a:pt x="144016" y="276599"/>
                  </a:lnTo>
                  <a:lnTo>
                    <a:pt x="144016" y="348607"/>
                  </a:lnTo>
                  <a:cubicBezTo>
                    <a:pt x="357216" y="314202"/>
                    <a:pt x="520387" y="206848"/>
                    <a:pt x="564425" y="72008"/>
                  </a:cubicBezTo>
                  <a:cubicBezTo>
                    <a:pt x="625758" y="259802"/>
                    <a:pt x="440944" y="444707"/>
                    <a:pt x="144016" y="492623"/>
                  </a:cubicBezTo>
                  <a:lnTo>
                    <a:pt x="144016" y="564631"/>
                  </a:lnTo>
                  <a:lnTo>
                    <a:pt x="0" y="432048"/>
                  </a:lnTo>
                  <a:close/>
                </a:path>
                <a:path w="576160" h="564631" fill="darkenLess" stroke="0" extrusionOk="0">
                  <a:moveTo>
                    <a:pt x="576064" y="144016"/>
                  </a:moveTo>
                  <a:lnTo>
                    <a:pt x="576064" y="0"/>
                  </a:lnTo>
                  <a:lnTo>
                    <a:pt x="576064" y="144016"/>
                  </a:lnTo>
                  <a:close/>
                </a:path>
                <a:path w="576160" h="564631" fill="none" extrusionOk="0">
                  <a:moveTo>
                    <a:pt x="576064" y="144016"/>
                  </a:moveTo>
                  <a:lnTo>
                    <a:pt x="576064" y="0"/>
                  </a:lnTo>
                  <a:lnTo>
                    <a:pt x="576064" y="144016"/>
                  </a:lnTo>
                  <a:cubicBezTo>
                    <a:pt x="576064" y="308194"/>
                    <a:pt x="398359" y="451579"/>
                    <a:pt x="144016" y="492623"/>
                  </a:cubicBezTo>
                  <a:lnTo>
                    <a:pt x="144016" y="564631"/>
                  </a:lnTo>
                  <a:lnTo>
                    <a:pt x="0" y="432048"/>
                  </a:lnTo>
                  <a:lnTo>
                    <a:pt x="144016" y="276599"/>
                  </a:lnTo>
                  <a:lnTo>
                    <a:pt x="144016" y="348607"/>
                  </a:lnTo>
                  <a:cubicBezTo>
                    <a:pt x="357216" y="314202"/>
                    <a:pt x="520387" y="206848"/>
                    <a:pt x="564425" y="72008"/>
                  </a:cubicBez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קבוצה 28"/>
          <p:cNvGrpSpPr/>
          <p:nvPr/>
        </p:nvGrpSpPr>
        <p:grpSpPr>
          <a:xfrm rot="745598">
            <a:off x="5931257" y="3406595"/>
            <a:ext cx="602492" cy="223201"/>
            <a:chOff x="5314858" y="3518240"/>
            <a:chExt cx="1014780" cy="345954"/>
          </a:xfrm>
        </p:grpSpPr>
        <p:sp>
          <p:nvSpPr>
            <p:cNvPr id="30" name="חץ מעוקל שמאלה 9"/>
            <p:cNvSpPr/>
            <p:nvPr/>
          </p:nvSpPr>
          <p:spPr>
            <a:xfrm rot="12030504">
              <a:off x="5778178" y="3518240"/>
              <a:ext cx="551460" cy="302365"/>
            </a:xfrm>
            <a:custGeom>
              <a:avLst/>
              <a:gdLst>
                <a:gd name="connsiteX0" fmla="*/ 0 w 576064"/>
                <a:gd name="connsiteY0" fmla="*/ 792088 h 936104"/>
                <a:gd name="connsiteX1" fmla="*/ 144016 w 576064"/>
                <a:gd name="connsiteY1" fmla="*/ 636639 h 936104"/>
                <a:gd name="connsiteX2" fmla="*/ 144016 w 576064"/>
                <a:gd name="connsiteY2" fmla="*/ 708647 h 936104"/>
                <a:gd name="connsiteX3" fmla="*/ 564425 w 576064"/>
                <a:gd name="connsiteY3" fmla="*/ 432048 h 936104"/>
                <a:gd name="connsiteX4" fmla="*/ 144016 w 576064"/>
                <a:gd name="connsiteY4" fmla="*/ 852663 h 936104"/>
                <a:gd name="connsiteX5" fmla="*/ 144016 w 576064"/>
                <a:gd name="connsiteY5" fmla="*/ 924671 h 936104"/>
                <a:gd name="connsiteX6" fmla="*/ 0 w 576064"/>
                <a:gd name="connsiteY6" fmla="*/ 792088 h 936104"/>
                <a:gd name="connsiteX0" fmla="*/ 576064 w 576064"/>
                <a:gd name="connsiteY0" fmla="*/ 504056 h 936104"/>
                <a:gd name="connsiteX1" fmla="*/ 0 w 576064"/>
                <a:gd name="connsiteY1" fmla="*/ 144016 h 936104"/>
                <a:gd name="connsiteX2" fmla="*/ 0 w 576064"/>
                <a:gd name="connsiteY2" fmla="*/ 0 h 936104"/>
                <a:gd name="connsiteX3" fmla="*/ 576064 w 576064"/>
                <a:gd name="connsiteY3" fmla="*/ 360040 h 936104"/>
                <a:gd name="connsiteX4" fmla="*/ 576064 w 576064"/>
                <a:gd name="connsiteY4" fmla="*/ 504056 h 936104"/>
                <a:gd name="connsiteX0" fmla="*/ 576064 w 576064"/>
                <a:gd name="connsiteY0" fmla="*/ 504056 h 936104"/>
                <a:gd name="connsiteX1" fmla="*/ 0 w 576064"/>
                <a:gd name="connsiteY1" fmla="*/ 144016 h 936104"/>
                <a:gd name="connsiteX2" fmla="*/ 0 w 576064"/>
                <a:gd name="connsiteY2" fmla="*/ 0 h 936104"/>
                <a:gd name="connsiteX3" fmla="*/ 576064 w 576064"/>
                <a:gd name="connsiteY3" fmla="*/ 360040 h 936104"/>
                <a:gd name="connsiteX4" fmla="*/ 576064 w 576064"/>
                <a:gd name="connsiteY4" fmla="*/ 504056 h 936104"/>
                <a:gd name="connsiteX5" fmla="*/ 144016 w 576064"/>
                <a:gd name="connsiteY5" fmla="*/ 852663 h 936104"/>
                <a:gd name="connsiteX6" fmla="*/ 144016 w 576064"/>
                <a:gd name="connsiteY6" fmla="*/ 924671 h 936104"/>
                <a:gd name="connsiteX7" fmla="*/ 0 w 576064"/>
                <a:gd name="connsiteY7" fmla="*/ 792088 h 936104"/>
                <a:gd name="connsiteX8" fmla="*/ 144016 w 576064"/>
                <a:gd name="connsiteY8" fmla="*/ 636639 h 936104"/>
                <a:gd name="connsiteX9" fmla="*/ 144016 w 576064"/>
                <a:gd name="connsiteY9" fmla="*/ 708647 h 936104"/>
                <a:gd name="connsiteX10" fmla="*/ 564425 w 576064"/>
                <a:gd name="connsiteY10" fmla="*/ 432048 h 936104"/>
                <a:gd name="connsiteX0" fmla="*/ 0 w 576160"/>
                <a:gd name="connsiteY0" fmla="*/ 792088 h 924671"/>
                <a:gd name="connsiteX1" fmla="*/ 144016 w 576160"/>
                <a:gd name="connsiteY1" fmla="*/ 636639 h 924671"/>
                <a:gd name="connsiteX2" fmla="*/ 144016 w 576160"/>
                <a:gd name="connsiteY2" fmla="*/ 708647 h 924671"/>
                <a:gd name="connsiteX3" fmla="*/ 564425 w 576160"/>
                <a:gd name="connsiteY3" fmla="*/ 432048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0 w 576160"/>
                <a:gd name="connsiteY2" fmla="*/ 0 h 924671"/>
                <a:gd name="connsiteX3" fmla="*/ 576064 w 576160"/>
                <a:gd name="connsiteY3" fmla="*/ 360040 h 924671"/>
                <a:gd name="connsiteX4" fmla="*/ 576064 w 576160"/>
                <a:gd name="connsiteY4" fmla="*/ 504056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576064 w 576160"/>
                <a:gd name="connsiteY2" fmla="*/ 360040 h 924671"/>
                <a:gd name="connsiteX3" fmla="*/ 576064 w 576160"/>
                <a:gd name="connsiteY3" fmla="*/ 504056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7" fmla="*/ 144016 w 576160"/>
                <a:gd name="connsiteY7" fmla="*/ 636639 h 924671"/>
                <a:gd name="connsiteX8" fmla="*/ 144016 w 576160"/>
                <a:gd name="connsiteY8" fmla="*/ 708647 h 924671"/>
                <a:gd name="connsiteX9" fmla="*/ 564425 w 576160"/>
                <a:gd name="connsiteY9" fmla="*/ 432048 h 924671"/>
                <a:gd name="connsiteX0" fmla="*/ 0 w 576160"/>
                <a:gd name="connsiteY0" fmla="*/ 792088 h 924671"/>
                <a:gd name="connsiteX1" fmla="*/ 144016 w 576160"/>
                <a:gd name="connsiteY1" fmla="*/ 636639 h 924671"/>
                <a:gd name="connsiteX2" fmla="*/ 144016 w 576160"/>
                <a:gd name="connsiteY2" fmla="*/ 708647 h 924671"/>
                <a:gd name="connsiteX3" fmla="*/ 564425 w 576160"/>
                <a:gd name="connsiteY3" fmla="*/ 432048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0 w 576160"/>
                <a:gd name="connsiteY2" fmla="*/ 0 h 924671"/>
                <a:gd name="connsiteX3" fmla="*/ 576064 w 576160"/>
                <a:gd name="connsiteY3" fmla="*/ 360040 h 924671"/>
                <a:gd name="connsiteX4" fmla="*/ 576064 w 576160"/>
                <a:gd name="connsiteY4" fmla="*/ 504056 h 924671"/>
                <a:gd name="connsiteX0" fmla="*/ 576064 w 576160"/>
                <a:gd name="connsiteY0" fmla="*/ 504056 h 924671"/>
                <a:gd name="connsiteX1" fmla="*/ 576064 w 576160"/>
                <a:gd name="connsiteY1" fmla="*/ 360040 h 924671"/>
                <a:gd name="connsiteX2" fmla="*/ 576064 w 576160"/>
                <a:gd name="connsiteY2" fmla="*/ 504056 h 924671"/>
                <a:gd name="connsiteX3" fmla="*/ 144016 w 576160"/>
                <a:gd name="connsiteY3" fmla="*/ 852663 h 924671"/>
                <a:gd name="connsiteX4" fmla="*/ 144016 w 576160"/>
                <a:gd name="connsiteY4" fmla="*/ 924671 h 924671"/>
                <a:gd name="connsiteX5" fmla="*/ 0 w 576160"/>
                <a:gd name="connsiteY5" fmla="*/ 792088 h 924671"/>
                <a:gd name="connsiteX6" fmla="*/ 144016 w 576160"/>
                <a:gd name="connsiteY6" fmla="*/ 636639 h 924671"/>
                <a:gd name="connsiteX7" fmla="*/ 144016 w 576160"/>
                <a:gd name="connsiteY7" fmla="*/ 708647 h 924671"/>
                <a:gd name="connsiteX8" fmla="*/ 564425 w 576160"/>
                <a:gd name="connsiteY8" fmla="*/ 432048 h 924671"/>
                <a:gd name="connsiteX0" fmla="*/ 0 w 576160"/>
                <a:gd name="connsiteY0" fmla="*/ 648072 h 780655"/>
                <a:gd name="connsiteX1" fmla="*/ 144016 w 576160"/>
                <a:gd name="connsiteY1" fmla="*/ 492623 h 780655"/>
                <a:gd name="connsiteX2" fmla="*/ 144016 w 576160"/>
                <a:gd name="connsiteY2" fmla="*/ 564631 h 780655"/>
                <a:gd name="connsiteX3" fmla="*/ 564425 w 576160"/>
                <a:gd name="connsiteY3" fmla="*/ 288032 h 780655"/>
                <a:gd name="connsiteX4" fmla="*/ 144016 w 576160"/>
                <a:gd name="connsiteY4" fmla="*/ 708647 h 780655"/>
                <a:gd name="connsiteX5" fmla="*/ 144016 w 576160"/>
                <a:gd name="connsiteY5" fmla="*/ 780655 h 780655"/>
                <a:gd name="connsiteX6" fmla="*/ 0 w 576160"/>
                <a:gd name="connsiteY6" fmla="*/ 648072 h 780655"/>
                <a:gd name="connsiteX0" fmla="*/ 576064 w 576160"/>
                <a:gd name="connsiteY0" fmla="*/ 360040 h 780655"/>
                <a:gd name="connsiteX1" fmla="*/ 0 w 576160"/>
                <a:gd name="connsiteY1" fmla="*/ 0 h 780655"/>
                <a:gd name="connsiteX2" fmla="*/ 576064 w 576160"/>
                <a:gd name="connsiteY2" fmla="*/ 216024 h 780655"/>
                <a:gd name="connsiteX3" fmla="*/ 576064 w 576160"/>
                <a:gd name="connsiteY3" fmla="*/ 360040 h 780655"/>
                <a:gd name="connsiteX0" fmla="*/ 576064 w 576160"/>
                <a:gd name="connsiteY0" fmla="*/ 360040 h 780655"/>
                <a:gd name="connsiteX1" fmla="*/ 576064 w 576160"/>
                <a:gd name="connsiteY1" fmla="*/ 216024 h 780655"/>
                <a:gd name="connsiteX2" fmla="*/ 576064 w 576160"/>
                <a:gd name="connsiteY2" fmla="*/ 360040 h 780655"/>
                <a:gd name="connsiteX3" fmla="*/ 144016 w 576160"/>
                <a:gd name="connsiteY3" fmla="*/ 708647 h 780655"/>
                <a:gd name="connsiteX4" fmla="*/ 144016 w 576160"/>
                <a:gd name="connsiteY4" fmla="*/ 780655 h 780655"/>
                <a:gd name="connsiteX5" fmla="*/ 0 w 576160"/>
                <a:gd name="connsiteY5" fmla="*/ 648072 h 780655"/>
                <a:gd name="connsiteX6" fmla="*/ 144016 w 576160"/>
                <a:gd name="connsiteY6" fmla="*/ 492623 h 780655"/>
                <a:gd name="connsiteX7" fmla="*/ 144016 w 576160"/>
                <a:gd name="connsiteY7" fmla="*/ 564631 h 780655"/>
                <a:gd name="connsiteX8" fmla="*/ 564425 w 576160"/>
                <a:gd name="connsiteY8" fmla="*/ 288032 h 780655"/>
                <a:gd name="connsiteX0" fmla="*/ 0 w 576160"/>
                <a:gd name="connsiteY0" fmla="*/ 432048 h 564631"/>
                <a:gd name="connsiteX1" fmla="*/ 144016 w 576160"/>
                <a:gd name="connsiteY1" fmla="*/ 276599 h 564631"/>
                <a:gd name="connsiteX2" fmla="*/ 144016 w 576160"/>
                <a:gd name="connsiteY2" fmla="*/ 348607 h 564631"/>
                <a:gd name="connsiteX3" fmla="*/ 564425 w 576160"/>
                <a:gd name="connsiteY3" fmla="*/ 72008 h 564631"/>
                <a:gd name="connsiteX4" fmla="*/ 144016 w 576160"/>
                <a:gd name="connsiteY4" fmla="*/ 492623 h 564631"/>
                <a:gd name="connsiteX5" fmla="*/ 144016 w 576160"/>
                <a:gd name="connsiteY5" fmla="*/ 564631 h 564631"/>
                <a:gd name="connsiteX6" fmla="*/ 0 w 576160"/>
                <a:gd name="connsiteY6" fmla="*/ 432048 h 564631"/>
                <a:gd name="connsiteX0" fmla="*/ 576064 w 576160"/>
                <a:gd name="connsiteY0" fmla="*/ 144016 h 564631"/>
                <a:gd name="connsiteX1" fmla="*/ 576064 w 576160"/>
                <a:gd name="connsiteY1" fmla="*/ 0 h 564631"/>
                <a:gd name="connsiteX2" fmla="*/ 576064 w 576160"/>
                <a:gd name="connsiteY2" fmla="*/ 144016 h 564631"/>
                <a:gd name="connsiteX0" fmla="*/ 576064 w 576160"/>
                <a:gd name="connsiteY0" fmla="*/ 144016 h 564631"/>
                <a:gd name="connsiteX1" fmla="*/ 576064 w 576160"/>
                <a:gd name="connsiteY1" fmla="*/ 0 h 564631"/>
                <a:gd name="connsiteX2" fmla="*/ 576064 w 576160"/>
                <a:gd name="connsiteY2" fmla="*/ 144016 h 564631"/>
                <a:gd name="connsiteX3" fmla="*/ 144016 w 576160"/>
                <a:gd name="connsiteY3" fmla="*/ 492623 h 564631"/>
                <a:gd name="connsiteX4" fmla="*/ 144016 w 576160"/>
                <a:gd name="connsiteY4" fmla="*/ 564631 h 564631"/>
                <a:gd name="connsiteX5" fmla="*/ 0 w 576160"/>
                <a:gd name="connsiteY5" fmla="*/ 432048 h 564631"/>
                <a:gd name="connsiteX6" fmla="*/ 144016 w 576160"/>
                <a:gd name="connsiteY6" fmla="*/ 276599 h 564631"/>
                <a:gd name="connsiteX7" fmla="*/ 144016 w 576160"/>
                <a:gd name="connsiteY7" fmla="*/ 348607 h 564631"/>
                <a:gd name="connsiteX8" fmla="*/ 564425 w 576160"/>
                <a:gd name="connsiteY8" fmla="*/ 72008 h 56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160" h="564631" stroke="0" extrusionOk="0">
                  <a:moveTo>
                    <a:pt x="0" y="432048"/>
                  </a:moveTo>
                  <a:lnTo>
                    <a:pt x="144016" y="276599"/>
                  </a:lnTo>
                  <a:lnTo>
                    <a:pt x="144016" y="348607"/>
                  </a:lnTo>
                  <a:cubicBezTo>
                    <a:pt x="357216" y="314202"/>
                    <a:pt x="520387" y="206848"/>
                    <a:pt x="564425" y="72008"/>
                  </a:cubicBezTo>
                  <a:cubicBezTo>
                    <a:pt x="625758" y="259802"/>
                    <a:pt x="440944" y="444707"/>
                    <a:pt x="144016" y="492623"/>
                  </a:cubicBezTo>
                  <a:lnTo>
                    <a:pt x="144016" y="564631"/>
                  </a:lnTo>
                  <a:lnTo>
                    <a:pt x="0" y="432048"/>
                  </a:lnTo>
                  <a:close/>
                </a:path>
                <a:path w="576160" h="564631" fill="darkenLess" stroke="0" extrusionOk="0">
                  <a:moveTo>
                    <a:pt x="576064" y="144016"/>
                  </a:moveTo>
                  <a:lnTo>
                    <a:pt x="576064" y="0"/>
                  </a:lnTo>
                  <a:lnTo>
                    <a:pt x="576064" y="144016"/>
                  </a:lnTo>
                  <a:close/>
                </a:path>
                <a:path w="576160" h="564631" fill="none" extrusionOk="0">
                  <a:moveTo>
                    <a:pt x="576064" y="144016"/>
                  </a:moveTo>
                  <a:lnTo>
                    <a:pt x="576064" y="0"/>
                  </a:lnTo>
                  <a:lnTo>
                    <a:pt x="576064" y="144016"/>
                  </a:lnTo>
                  <a:cubicBezTo>
                    <a:pt x="576064" y="308194"/>
                    <a:pt x="398359" y="451579"/>
                    <a:pt x="144016" y="492623"/>
                  </a:cubicBezTo>
                  <a:lnTo>
                    <a:pt x="144016" y="564631"/>
                  </a:lnTo>
                  <a:lnTo>
                    <a:pt x="0" y="432048"/>
                  </a:lnTo>
                  <a:lnTo>
                    <a:pt x="144016" y="276599"/>
                  </a:lnTo>
                  <a:lnTo>
                    <a:pt x="144016" y="348607"/>
                  </a:lnTo>
                  <a:cubicBezTo>
                    <a:pt x="357216" y="314202"/>
                    <a:pt x="520387" y="206848"/>
                    <a:pt x="564425" y="72008"/>
                  </a:cubicBez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31" name="חץ מעוקל שמאלה 9"/>
            <p:cNvSpPr/>
            <p:nvPr/>
          </p:nvSpPr>
          <p:spPr>
            <a:xfrm rot="997778">
              <a:off x="5314858" y="3590120"/>
              <a:ext cx="396912" cy="274074"/>
            </a:xfrm>
            <a:custGeom>
              <a:avLst/>
              <a:gdLst>
                <a:gd name="connsiteX0" fmla="*/ 0 w 576064"/>
                <a:gd name="connsiteY0" fmla="*/ 792088 h 936104"/>
                <a:gd name="connsiteX1" fmla="*/ 144016 w 576064"/>
                <a:gd name="connsiteY1" fmla="*/ 636639 h 936104"/>
                <a:gd name="connsiteX2" fmla="*/ 144016 w 576064"/>
                <a:gd name="connsiteY2" fmla="*/ 708647 h 936104"/>
                <a:gd name="connsiteX3" fmla="*/ 564425 w 576064"/>
                <a:gd name="connsiteY3" fmla="*/ 432048 h 936104"/>
                <a:gd name="connsiteX4" fmla="*/ 144016 w 576064"/>
                <a:gd name="connsiteY4" fmla="*/ 852663 h 936104"/>
                <a:gd name="connsiteX5" fmla="*/ 144016 w 576064"/>
                <a:gd name="connsiteY5" fmla="*/ 924671 h 936104"/>
                <a:gd name="connsiteX6" fmla="*/ 0 w 576064"/>
                <a:gd name="connsiteY6" fmla="*/ 792088 h 936104"/>
                <a:gd name="connsiteX0" fmla="*/ 576064 w 576064"/>
                <a:gd name="connsiteY0" fmla="*/ 504056 h 936104"/>
                <a:gd name="connsiteX1" fmla="*/ 0 w 576064"/>
                <a:gd name="connsiteY1" fmla="*/ 144016 h 936104"/>
                <a:gd name="connsiteX2" fmla="*/ 0 w 576064"/>
                <a:gd name="connsiteY2" fmla="*/ 0 h 936104"/>
                <a:gd name="connsiteX3" fmla="*/ 576064 w 576064"/>
                <a:gd name="connsiteY3" fmla="*/ 360040 h 936104"/>
                <a:gd name="connsiteX4" fmla="*/ 576064 w 576064"/>
                <a:gd name="connsiteY4" fmla="*/ 504056 h 936104"/>
                <a:gd name="connsiteX0" fmla="*/ 576064 w 576064"/>
                <a:gd name="connsiteY0" fmla="*/ 504056 h 936104"/>
                <a:gd name="connsiteX1" fmla="*/ 0 w 576064"/>
                <a:gd name="connsiteY1" fmla="*/ 144016 h 936104"/>
                <a:gd name="connsiteX2" fmla="*/ 0 w 576064"/>
                <a:gd name="connsiteY2" fmla="*/ 0 h 936104"/>
                <a:gd name="connsiteX3" fmla="*/ 576064 w 576064"/>
                <a:gd name="connsiteY3" fmla="*/ 360040 h 936104"/>
                <a:gd name="connsiteX4" fmla="*/ 576064 w 576064"/>
                <a:gd name="connsiteY4" fmla="*/ 504056 h 936104"/>
                <a:gd name="connsiteX5" fmla="*/ 144016 w 576064"/>
                <a:gd name="connsiteY5" fmla="*/ 852663 h 936104"/>
                <a:gd name="connsiteX6" fmla="*/ 144016 w 576064"/>
                <a:gd name="connsiteY6" fmla="*/ 924671 h 936104"/>
                <a:gd name="connsiteX7" fmla="*/ 0 w 576064"/>
                <a:gd name="connsiteY7" fmla="*/ 792088 h 936104"/>
                <a:gd name="connsiteX8" fmla="*/ 144016 w 576064"/>
                <a:gd name="connsiteY8" fmla="*/ 636639 h 936104"/>
                <a:gd name="connsiteX9" fmla="*/ 144016 w 576064"/>
                <a:gd name="connsiteY9" fmla="*/ 708647 h 936104"/>
                <a:gd name="connsiteX10" fmla="*/ 564425 w 576064"/>
                <a:gd name="connsiteY10" fmla="*/ 432048 h 936104"/>
                <a:gd name="connsiteX0" fmla="*/ 0 w 576160"/>
                <a:gd name="connsiteY0" fmla="*/ 792088 h 924671"/>
                <a:gd name="connsiteX1" fmla="*/ 144016 w 576160"/>
                <a:gd name="connsiteY1" fmla="*/ 636639 h 924671"/>
                <a:gd name="connsiteX2" fmla="*/ 144016 w 576160"/>
                <a:gd name="connsiteY2" fmla="*/ 708647 h 924671"/>
                <a:gd name="connsiteX3" fmla="*/ 564425 w 576160"/>
                <a:gd name="connsiteY3" fmla="*/ 432048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0 w 576160"/>
                <a:gd name="connsiteY2" fmla="*/ 0 h 924671"/>
                <a:gd name="connsiteX3" fmla="*/ 576064 w 576160"/>
                <a:gd name="connsiteY3" fmla="*/ 360040 h 924671"/>
                <a:gd name="connsiteX4" fmla="*/ 576064 w 576160"/>
                <a:gd name="connsiteY4" fmla="*/ 504056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576064 w 576160"/>
                <a:gd name="connsiteY2" fmla="*/ 360040 h 924671"/>
                <a:gd name="connsiteX3" fmla="*/ 576064 w 576160"/>
                <a:gd name="connsiteY3" fmla="*/ 504056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7" fmla="*/ 144016 w 576160"/>
                <a:gd name="connsiteY7" fmla="*/ 636639 h 924671"/>
                <a:gd name="connsiteX8" fmla="*/ 144016 w 576160"/>
                <a:gd name="connsiteY8" fmla="*/ 708647 h 924671"/>
                <a:gd name="connsiteX9" fmla="*/ 564425 w 576160"/>
                <a:gd name="connsiteY9" fmla="*/ 432048 h 924671"/>
                <a:gd name="connsiteX0" fmla="*/ 0 w 576160"/>
                <a:gd name="connsiteY0" fmla="*/ 792088 h 924671"/>
                <a:gd name="connsiteX1" fmla="*/ 144016 w 576160"/>
                <a:gd name="connsiteY1" fmla="*/ 636639 h 924671"/>
                <a:gd name="connsiteX2" fmla="*/ 144016 w 576160"/>
                <a:gd name="connsiteY2" fmla="*/ 708647 h 924671"/>
                <a:gd name="connsiteX3" fmla="*/ 564425 w 576160"/>
                <a:gd name="connsiteY3" fmla="*/ 432048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0 w 576160"/>
                <a:gd name="connsiteY2" fmla="*/ 0 h 924671"/>
                <a:gd name="connsiteX3" fmla="*/ 576064 w 576160"/>
                <a:gd name="connsiteY3" fmla="*/ 360040 h 924671"/>
                <a:gd name="connsiteX4" fmla="*/ 576064 w 576160"/>
                <a:gd name="connsiteY4" fmla="*/ 504056 h 924671"/>
                <a:gd name="connsiteX0" fmla="*/ 576064 w 576160"/>
                <a:gd name="connsiteY0" fmla="*/ 504056 h 924671"/>
                <a:gd name="connsiteX1" fmla="*/ 576064 w 576160"/>
                <a:gd name="connsiteY1" fmla="*/ 360040 h 924671"/>
                <a:gd name="connsiteX2" fmla="*/ 576064 w 576160"/>
                <a:gd name="connsiteY2" fmla="*/ 504056 h 924671"/>
                <a:gd name="connsiteX3" fmla="*/ 144016 w 576160"/>
                <a:gd name="connsiteY3" fmla="*/ 852663 h 924671"/>
                <a:gd name="connsiteX4" fmla="*/ 144016 w 576160"/>
                <a:gd name="connsiteY4" fmla="*/ 924671 h 924671"/>
                <a:gd name="connsiteX5" fmla="*/ 0 w 576160"/>
                <a:gd name="connsiteY5" fmla="*/ 792088 h 924671"/>
                <a:gd name="connsiteX6" fmla="*/ 144016 w 576160"/>
                <a:gd name="connsiteY6" fmla="*/ 636639 h 924671"/>
                <a:gd name="connsiteX7" fmla="*/ 144016 w 576160"/>
                <a:gd name="connsiteY7" fmla="*/ 708647 h 924671"/>
                <a:gd name="connsiteX8" fmla="*/ 564425 w 576160"/>
                <a:gd name="connsiteY8" fmla="*/ 432048 h 924671"/>
                <a:gd name="connsiteX0" fmla="*/ 0 w 576160"/>
                <a:gd name="connsiteY0" fmla="*/ 648072 h 780655"/>
                <a:gd name="connsiteX1" fmla="*/ 144016 w 576160"/>
                <a:gd name="connsiteY1" fmla="*/ 492623 h 780655"/>
                <a:gd name="connsiteX2" fmla="*/ 144016 w 576160"/>
                <a:gd name="connsiteY2" fmla="*/ 564631 h 780655"/>
                <a:gd name="connsiteX3" fmla="*/ 564425 w 576160"/>
                <a:gd name="connsiteY3" fmla="*/ 288032 h 780655"/>
                <a:gd name="connsiteX4" fmla="*/ 144016 w 576160"/>
                <a:gd name="connsiteY4" fmla="*/ 708647 h 780655"/>
                <a:gd name="connsiteX5" fmla="*/ 144016 w 576160"/>
                <a:gd name="connsiteY5" fmla="*/ 780655 h 780655"/>
                <a:gd name="connsiteX6" fmla="*/ 0 w 576160"/>
                <a:gd name="connsiteY6" fmla="*/ 648072 h 780655"/>
                <a:gd name="connsiteX0" fmla="*/ 576064 w 576160"/>
                <a:gd name="connsiteY0" fmla="*/ 360040 h 780655"/>
                <a:gd name="connsiteX1" fmla="*/ 0 w 576160"/>
                <a:gd name="connsiteY1" fmla="*/ 0 h 780655"/>
                <a:gd name="connsiteX2" fmla="*/ 576064 w 576160"/>
                <a:gd name="connsiteY2" fmla="*/ 216024 h 780655"/>
                <a:gd name="connsiteX3" fmla="*/ 576064 w 576160"/>
                <a:gd name="connsiteY3" fmla="*/ 360040 h 780655"/>
                <a:gd name="connsiteX0" fmla="*/ 576064 w 576160"/>
                <a:gd name="connsiteY0" fmla="*/ 360040 h 780655"/>
                <a:gd name="connsiteX1" fmla="*/ 576064 w 576160"/>
                <a:gd name="connsiteY1" fmla="*/ 216024 h 780655"/>
                <a:gd name="connsiteX2" fmla="*/ 576064 w 576160"/>
                <a:gd name="connsiteY2" fmla="*/ 360040 h 780655"/>
                <a:gd name="connsiteX3" fmla="*/ 144016 w 576160"/>
                <a:gd name="connsiteY3" fmla="*/ 708647 h 780655"/>
                <a:gd name="connsiteX4" fmla="*/ 144016 w 576160"/>
                <a:gd name="connsiteY4" fmla="*/ 780655 h 780655"/>
                <a:gd name="connsiteX5" fmla="*/ 0 w 576160"/>
                <a:gd name="connsiteY5" fmla="*/ 648072 h 780655"/>
                <a:gd name="connsiteX6" fmla="*/ 144016 w 576160"/>
                <a:gd name="connsiteY6" fmla="*/ 492623 h 780655"/>
                <a:gd name="connsiteX7" fmla="*/ 144016 w 576160"/>
                <a:gd name="connsiteY7" fmla="*/ 564631 h 780655"/>
                <a:gd name="connsiteX8" fmla="*/ 564425 w 576160"/>
                <a:gd name="connsiteY8" fmla="*/ 288032 h 780655"/>
                <a:gd name="connsiteX0" fmla="*/ 0 w 576160"/>
                <a:gd name="connsiteY0" fmla="*/ 432048 h 564631"/>
                <a:gd name="connsiteX1" fmla="*/ 144016 w 576160"/>
                <a:gd name="connsiteY1" fmla="*/ 276599 h 564631"/>
                <a:gd name="connsiteX2" fmla="*/ 144016 w 576160"/>
                <a:gd name="connsiteY2" fmla="*/ 348607 h 564631"/>
                <a:gd name="connsiteX3" fmla="*/ 564425 w 576160"/>
                <a:gd name="connsiteY3" fmla="*/ 72008 h 564631"/>
                <a:gd name="connsiteX4" fmla="*/ 144016 w 576160"/>
                <a:gd name="connsiteY4" fmla="*/ 492623 h 564631"/>
                <a:gd name="connsiteX5" fmla="*/ 144016 w 576160"/>
                <a:gd name="connsiteY5" fmla="*/ 564631 h 564631"/>
                <a:gd name="connsiteX6" fmla="*/ 0 w 576160"/>
                <a:gd name="connsiteY6" fmla="*/ 432048 h 564631"/>
                <a:gd name="connsiteX0" fmla="*/ 576064 w 576160"/>
                <a:gd name="connsiteY0" fmla="*/ 144016 h 564631"/>
                <a:gd name="connsiteX1" fmla="*/ 576064 w 576160"/>
                <a:gd name="connsiteY1" fmla="*/ 0 h 564631"/>
                <a:gd name="connsiteX2" fmla="*/ 576064 w 576160"/>
                <a:gd name="connsiteY2" fmla="*/ 144016 h 564631"/>
                <a:gd name="connsiteX0" fmla="*/ 576064 w 576160"/>
                <a:gd name="connsiteY0" fmla="*/ 144016 h 564631"/>
                <a:gd name="connsiteX1" fmla="*/ 576064 w 576160"/>
                <a:gd name="connsiteY1" fmla="*/ 0 h 564631"/>
                <a:gd name="connsiteX2" fmla="*/ 576064 w 576160"/>
                <a:gd name="connsiteY2" fmla="*/ 144016 h 564631"/>
                <a:gd name="connsiteX3" fmla="*/ 144016 w 576160"/>
                <a:gd name="connsiteY3" fmla="*/ 492623 h 564631"/>
                <a:gd name="connsiteX4" fmla="*/ 144016 w 576160"/>
                <a:gd name="connsiteY4" fmla="*/ 564631 h 564631"/>
                <a:gd name="connsiteX5" fmla="*/ 0 w 576160"/>
                <a:gd name="connsiteY5" fmla="*/ 432048 h 564631"/>
                <a:gd name="connsiteX6" fmla="*/ 144016 w 576160"/>
                <a:gd name="connsiteY6" fmla="*/ 276599 h 564631"/>
                <a:gd name="connsiteX7" fmla="*/ 144016 w 576160"/>
                <a:gd name="connsiteY7" fmla="*/ 348607 h 564631"/>
                <a:gd name="connsiteX8" fmla="*/ 564425 w 576160"/>
                <a:gd name="connsiteY8" fmla="*/ 72008 h 56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160" h="564631" stroke="0" extrusionOk="0">
                  <a:moveTo>
                    <a:pt x="0" y="432048"/>
                  </a:moveTo>
                  <a:lnTo>
                    <a:pt x="144016" y="276599"/>
                  </a:lnTo>
                  <a:lnTo>
                    <a:pt x="144016" y="348607"/>
                  </a:lnTo>
                  <a:cubicBezTo>
                    <a:pt x="357216" y="314202"/>
                    <a:pt x="520387" y="206848"/>
                    <a:pt x="564425" y="72008"/>
                  </a:cubicBezTo>
                  <a:cubicBezTo>
                    <a:pt x="625758" y="259802"/>
                    <a:pt x="440944" y="444707"/>
                    <a:pt x="144016" y="492623"/>
                  </a:cubicBezTo>
                  <a:lnTo>
                    <a:pt x="144016" y="564631"/>
                  </a:lnTo>
                  <a:lnTo>
                    <a:pt x="0" y="432048"/>
                  </a:lnTo>
                  <a:close/>
                </a:path>
                <a:path w="576160" h="564631" fill="darkenLess" stroke="0" extrusionOk="0">
                  <a:moveTo>
                    <a:pt x="576064" y="144016"/>
                  </a:moveTo>
                  <a:lnTo>
                    <a:pt x="576064" y="0"/>
                  </a:lnTo>
                  <a:lnTo>
                    <a:pt x="576064" y="144016"/>
                  </a:lnTo>
                  <a:close/>
                </a:path>
                <a:path w="576160" h="564631" fill="none" extrusionOk="0">
                  <a:moveTo>
                    <a:pt x="576064" y="144016"/>
                  </a:moveTo>
                  <a:lnTo>
                    <a:pt x="576064" y="0"/>
                  </a:lnTo>
                  <a:lnTo>
                    <a:pt x="576064" y="144016"/>
                  </a:lnTo>
                  <a:cubicBezTo>
                    <a:pt x="576064" y="308194"/>
                    <a:pt x="398359" y="451579"/>
                    <a:pt x="144016" y="492623"/>
                  </a:cubicBezTo>
                  <a:lnTo>
                    <a:pt x="144016" y="564631"/>
                  </a:lnTo>
                  <a:lnTo>
                    <a:pt x="0" y="432048"/>
                  </a:lnTo>
                  <a:lnTo>
                    <a:pt x="144016" y="276599"/>
                  </a:lnTo>
                  <a:lnTo>
                    <a:pt x="144016" y="348607"/>
                  </a:lnTo>
                  <a:cubicBezTo>
                    <a:pt x="357216" y="314202"/>
                    <a:pt x="520387" y="206848"/>
                    <a:pt x="564425" y="72008"/>
                  </a:cubicBez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קבוצה 31"/>
          <p:cNvGrpSpPr/>
          <p:nvPr/>
        </p:nvGrpSpPr>
        <p:grpSpPr>
          <a:xfrm rot="4184905">
            <a:off x="3315939" y="1460240"/>
            <a:ext cx="600708" cy="587683"/>
            <a:chOff x="5314858" y="3518240"/>
            <a:chExt cx="1014780" cy="345954"/>
          </a:xfrm>
        </p:grpSpPr>
        <p:sp>
          <p:nvSpPr>
            <p:cNvPr id="33" name="חץ מעוקל שמאלה 9"/>
            <p:cNvSpPr/>
            <p:nvPr/>
          </p:nvSpPr>
          <p:spPr>
            <a:xfrm rot="12030504">
              <a:off x="5778178" y="3518240"/>
              <a:ext cx="551460" cy="302365"/>
            </a:xfrm>
            <a:custGeom>
              <a:avLst/>
              <a:gdLst>
                <a:gd name="connsiteX0" fmla="*/ 0 w 576064"/>
                <a:gd name="connsiteY0" fmla="*/ 792088 h 936104"/>
                <a:gd name="connsiteX1" fmla="*/ 144016 w 576064"/>
                <a:gd name="connsiteY1" fmla="*/ 636639 h 936104"/>
                <a:gd name="connsiteX2" fmla="*/ 144016 w 576064"/>
                <a:gd name="connsiteY2" fmla="*/ 708647 h 936104"/>
                <a:gd name="connsiteX3" fmla="*/ 564425 w 576064"/>
                <a:gd name="connsiteY3" fmla="*/ 432048 h 936104"/>
                <a:gd name="connsiteX4" fmla="*/ 144016 w 576064"/>
                <a:gd name="connsiteY4" fmla="*/ 852663 h 936104"/>
                <a:gd name="connsiteX5" fmla="*/ 144016 w 576064"/>
                <a:gd name="connsiteY5" fmla="*/ 924671 h 936104"/>
                <a:gd name="connsiteX6" fmla="*/ 0 w 576064"/>
                <a:gd name="connsiteY6" fmla="*/ 792088 h 936104"/>
                <a:gd name="connsiteX0" fmla="*/ 576064 w 576064"/>
                <a:gd name="connsiteY0" fmla="*/ 504056 h 936104"/>
                <a:gd name="connsiteX1" fmla="*/ 0 w 576064"/>
                <a:gd name="connsiteY1" fmla="*/ 144016 h 936104"/>
                <a:gd name="connsiteX2" fmla="*/ 0 w 576064"/>
                <a:gd name="connsiteY2" fmla="*/ 0 h 936104"/>
                <a:gd name="connsiteX3" fmla="*/ 576064 w 576064"/>
                <a:gd name="connsiteY3" fmla="*/ 360040 h 936104"/>
                <a:gd name="connsiteX4" fmla="*/ 576064 w 576064"/>
                <a:gd name="connsiteY4" fmla="*/ 504056 h 936104"/>
                <a:gd name="connsiteX0" fmla="*/ 576064 w 576064"/>
                <a:gd name="connsiteY0" fmla="*/ 504056 h 936104"/>
                <a:gd name="connsiteX1" fmla="*/ 0 w 576064"/>
                <a:gd name="connsiteY1" fmla="*/ 144016 h 936104"/>
                <a:gd name="connsiteX2" fmla="*/ 0 w 576064"/>
                <a:gd name="connsiteY2" fmla="*/ 0 h 936104"/>
                <a:gd name="connsiteX3" fmla="*/ 576064 w 576064"/>
                <a:gd name="connsiteY3" fmla="*/ 360040 h 936104"/>
                <a:gd name="connsiteX4" fmla="*/ 576064 w 576064"/>
                <a:gd name="connsiteY4" fmla="*/ 504056 h 936104"/>
                <a:gd name="connsiteX5" fmla="*/ 144016 w 576064"/>
                <a:gd name="connsiteY5" fmla="*/ 852663 h 936104"/>
                <a:gd name="connsiteX6" fmla="*/ 144016 w 576064"/>
                <a:gd name="connsiteY6" fmla="*/ 924671 h 936104"/>
                <a:gd name="connsiteX7" fmla="*/ 0 w 576064"/>
                <a:gd name="connsiteY7" fmla="*/ 792088 h 936104"/>
                <a:gd name="connsiteX8" fmla="*/ 144016 w 576064"/>
                <a:gd name="connsiteY8" fmla="*/ 636639 h 936104"/>
                <a:gd name="connsiteX9" fmla="*/ 144016 w 576064"/>
                <a:gd name="connsiteY9" fmla="*/ 708647 h 936104"/>
                <a:gd name="connsiteX10" fmla="*/ 564425 w 576064"/>
                <a:gd name="connsiteY10" fmla="*/ 432048 h 936104"/>
                <a:gd name="connsiteX0" fmla="*/ 0 w 576160"/>
                <a:gd name="connsiteY0" fmla="*/ 792088 h 924671"/>
                <a:gd name="connsiteX1" fmla="*/ 144016 w 576160"/>
                <a:gd name="connsiteY1" fmla="*/ 636639 h 924671"/>
                <a:gd name="connsiteX2" fmla="*/ 144016 w 576160"/>
                <a:gd name="connsiteY2" fmla="*/ 708647 h 924671"/>
                <a:gd name="connsiteX3" fmla="*/ 564425 w 576160"/>
                <a:gd name="connsiteY3" fmla="*/ 432048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0 w 576160"/>
                <a:gd name="connsiteY2" fmla="*/ 0 h 924671"/>
                <a:gd name="connsiteX3" fmla="*/ 576064 w 576160"/>
                <a:gd name="connsiteY3" fmla="*/ 360040 h 924671"/>
                <a:gd name="connsiteX4" fmla="*/ 576064 w 576160"/>
                <a:gd name="connsiteY4" fmla="*/ 504056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576064 w 576160"/>
                <a:gd name="connsiteY2" fmla="*/ 360040 h 924671"/>
                <a:gd name="connsiteX3" fmla="*/ 576064 w 576160"/>
                <a:gd name="connsiteY3" fmla="*/ 504056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7" fmla="*/ 144016 w 576160"/>
                <a:gd name="connsiteY7" fmla="*/ 636639 h 924671"/>
                <a:gd name="connsiteX8" fmla="*/ 144016 w 576160"/>
                <a:gd name="connsiteY8" fmla="*/ 708647 h 924671"/>
                <a:gd name="connsiteX9" fmla="*/ 564425 w 576160"/>
                <a:gd name="connsiteY9" fmla="*/ 432048 h 924671"/>
                <a:gd name="connsiteX0" fmla="*/ 0 w 576160"/>
                <a:gd name="connsiteY0" fmla="*/ 792088 h 924671"/>
                <a:gd name="connsiteX1" fmla="*/ 144016 w 576160"/>
                <a:gd name="connsiteY1" fmla="*/ 636639 h 924671"/>
                <a:gd name="connsiteX2" fmla="*/ 144016 w 576160"/>
                <a:gd name="connsiteY2" fmla="*/ 708647 h 924671"/>
                <a:gd name="connsiteX3" fmla="*/ 564425 w 576160"/>
                <a:gd name="connsiteY3" fmla="*/ 432048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0 w 576160"/>
                <a:gd name="connsiteY2" fmla="*/ 0 h 924671"/>
                <a:gd name="connsiteX3" fmla="*/ 576064 w 576160"/>
                <a:gd name="connsiteY3" fmla="*/ 360040 h 924671"/>
                <a:gd name="connsiteX4" fmla="*/ 576064 w 576160"/>
                <a:gd name="connsiteY4" fmla="*/ 504056 h 924671"/>
                <a:gd name="connsiteX0" fmla="*/ 576064 w 576160"/>
                <a:gd name="connsiteY0" fmla="*/ 504056 h 924671"/>
                <a:gd name="connsiteX1" fmla="*/ 576064 w 576160"/>
                <a:gd name="connsiteY1" fmla="*/ 360040 h 924671"/>
                <a:gd name="connsiteX2" fmla="*/ 576064 w 576160"/>
                <a:gd name="connsiteY2" fmla="*/ 504056 h 924671"/>
                <a:gd name="connsiteX3" fmla="*/ 144016 w 576160"/>
                <a:gd name="connsiteY3" fmla="*/ 852663 h 924671"/>
                <a:gd name="connsiteX4" fmla="*/ 144016 w 576160"/>
                <a:gd name="connsiteY4" fmla="*/ 924671 h 924671"/>
                <a:gd name="connsiteX5" fmla="*/ 0 w 576160"/>
                <a:gd name="connsiteY5" fmla="*/ 792088 h 924671"/>
                <a:gd name="connsiteX6" fmla="*/ 144016 w 576160"/>
                <a:gd name="connsiteY6" fmla="*/ 636639 h 924671"/>
                <a:gd name="connsiteX7" fmla="*/ 144016 w 576160"/>
                <a:gd name="connsiteY7" fmla="*/ 708647 h 924671"/>
                <a:gd name="connsiteX8" fmla="*/ 564425 w 576160"/>
                <a:gd name="connsiteY8" fmla="*/ 432048 h 924671"/>
                <a:gd name="connsiteX0" fmla="*/ 0 w 576160"/>
                <a:gd name="connsiteY0" fmla="*/ 648072 h 780655"/>
                <a:gd name="connsiteX1" fmla="*/ 144016 w 576160"/>
                <a:gd name="connsiteY1" fmla="*/ 492623 h 780655"/>
                <a:gd name="connsiteX2" fmla="*/ 144016 w 576160"/>
                <a:gd name="connsiteY2" fmla="*/ 564631 h 780655"/>
                <a:gd name="connsiteX3" fmla="*/ 564425 w 576160"/>
                <a:gd name="connsiteY3" fmla="*/ 288032 h 780655"/>
                <a:gd name="connsiteX4" fmla="*/ 144016 w 576160"/>
                <a:gd name="connsiteY4" fmla="*/ 708647 h 780655"/>
                <a:gd name="connsiteX5" fmla="*/ 144016 w 576160"/>
                <a:gd name="connsiteY5" fmla="*/ 780655 h 780655"/>
                <a:gd name="connsiteX6" fmla="*/ 0 w 576160"/>
                <a:gd name="connsiteY6" fmla="*/ 648072 h 780655"/>
                <a:gd name="connsiteX0" fmla="*/ 576064 w 576160"/>
                <a:gd name="connsiteY0" fmla="*/ 360040 h 780655"/>
                <a:gd name="connsiteX1" fmla="*/ 0 w 576160"/>
                <a:gd name="connsiteY1" fmla="*/ 0 h 780655"/>
                <a:gd name="connsiteX2" fmla="*/ 576064 w 576160"/>
                <a:gd name="connsiteY2" fmla="*/ 216024 h 780655"/>
                <a:gd name="connsiteX3" fmla="*/ 576064 w 576160"/>
                <a:gd name="connsiteY3" fmla="*/ 360040 h 780655"/>
                <a:gd name="connsiteX0" fmla="*/ 576064 w 576160"/>
                <a:gd name="connsiteY0" fmla="*/ 360040 h 780655"/>
                <a:gd name="connsiteX1" fmla="*/ 576064 w 576160"/>
                <a:gd name="connsiteY1" fmla="*/ 216024 h 780655"/>
                <a:gd name="connsiteX2" fmla="*/ 576064 w 576160"/>
                <a:gd name="connsiteY2" fmla="*/ 360040 h 780655"/>
                <a:gd name="connsiteX3" fmla="*/ 144016 w 576160"/>
                <a:gd name="connsiteY3" fmla="*/ 708647 h 780655"/>
                <a:gd name="connsiteX4" fmla="*/ 144016 w 576160"/>
                <a:gd name="connsiteY4" fmla="*/ 780655 h 780655"/>
                <a:gd name="connsiteX5" fmla="*/ 0 w 576160"/>
                <a:gd name="connsiteY5" fmla="*/ 648072 h 780655"/>
                <a:gd name="connsiteX6" fmla="*/ 144016 w 576160"/>
                <a:gd name="connsiteY6" fmla="*/ 492623 h 780655"/>
                <a:gd name="connsiteX7" fmla="*/ 144016 w 576160"/>
                <a:gd name="connsiteY7" fmla="*/ 564631 h 780655"/>
                <a:gd name="connsiteX8" fmla="*/ 564425 w 576160"/>
                <a:gd name="connsiteY8" fmla="*/ 288032 h 780655"/>
                <a:gd name="connsiteX0" fmla="*/ 0 w 576160"/>
                <a:gd name="connsiteY0" fmla="*/ 432048 h 564631"/>
                <a:gd name="connsiteX1" fmla="*/ 144016 w 576160"/>
                <a:gd name="connsiteY1" fmla="*/ 276599 h 564631"/>
                <a:gd name="connsiteX2" fmla="*/ 144016 w 576160"/>
                <a:gd name="connsiteY2" fmla="*/ 348607 h 564631"/>
                <a:gd name="connsiteX3" fmla="*/ 564425 w 576160"/>
                <a:gd name="connsiteY3" fmla="*/ 72008 h 564631"/>
                <a:gd name="connsiteX4" fmla="*/ 144016 w 576160"/>
                <a:gd name="connsiteY4" fmla="*/ 492623 h 564631"/>
                <a:gd name="connsiteX5" fmla="*/ 144016 w 576160"/>
                <a:gd name="connsiteY5" fmla="*/ 564631 h 564631"/>
                <a:gd name="connsiteX6" fmla="*/ 0 w 576160"/>
                <a:gd name="connsiteY6" fmla="*/ 432048 h 564631"/>
                <a:gd name="connsiteX0" fmla="*/ 576064 w 576160"/>
                <a:gd name="connsiteY0" fmla="*/ 144016 h 564631"/>
                <a:gd name="connsiteX1" fmla="*/ 576064 w 576160"/>
                <a:gd name="connsiteY1" fmla="*/ 0 h 564631"/>
                <a:gd name="connsiteX2" fmla="*/ 576064 w 576160"/>
                <a:gd name="connsiteY2" fmla="*/ 144016 h 564631"/>
                <a:gd name="connsiteX0" fmla="*/ 576064 w 576160"/>
                <a:gd name="connsiteY0" fmla="*/ 144016 h 564631"/>
                <a:gd name="connsiteX1" fmla="*/ 576064 w 576160"/>
                <a:gd name="connsiteY1" fmla="*/ 0 h 564631"/>
                <a:gd name="connsiteX2" fmla="*/ 576064 w 576160"/>
                <a:gd name="connsiteY2" fmla="*/ 144016 h 564631"/>
                <a:gd name="connsiteX3" fmla="*/ 144016 w 576160"/>
                <a:gd name="connsiteY3" fmla="*/ 492623 h 564631"/>
                <a:gd name="connsiteX4" fmla="*/ 144016 w 576160"/>
                <a:gd name="connsiteY4" fmla="*/ 564631 h 564631"/>
                <a:gd name="connsiteX5" fmla="*/ 0 w 576160"/>
                <a:gd name="connsiteY5" fmla="*/ 432048 h 564631"/>
                <a:gd name="connsiteX6" fmla="*/ 144016 w 576160"/>
                <a:gd name="connsiteY6" fmla="*/ 276599 h 564631"/>
                <a:gd name="connsiteX7" fmla="*/ 144016 w 576160"/>
                <a:gd name="connsiteY7" fmla="*/ 348607 h 564631"/>
                <a:gd name="connsiteX8" fmla="*/ 564425 w 576160"/>
                <a:gd name="connsiteY8" fmla="*/ 72008 h 56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160" h="564631" stroke="0" extrusionOk="0">
                  <a:moveTo>
                    <a:pt x="0" y="432048"/>
                  </a:moveTo>
                  <a:lnTo>
                    <a:pt x="144016" y="276599"/>
                  </a:lnTo>
                  <a:lnTo>
                    <a:pt x="144016" y="348607"/>
                  </a:lnTo>
                  <a:cubicBezTo>
                    <a:pt x="357216" y="314202"/>
                    <a:pt x="520387" y="206848"/>
                    <a:pt x="564425" y="72008"/>
                  </a:cubicBezTo>
                  <a:cubicBezTo>
                    <a:pt x="625758" y="259802"/>
                    <a:pt x="440944" y="444707"/>
                    <a:pt x="144016" y="492623"/>
                  </a:cubicBezTo>
                  <a:lnTo>
                    <a:pt x="144016" y="564631"/>
                  </a:lnTo>
                  <a:lnTo>
                    <a:pt x="0" y="432048"/>
                  </a:lnTo>
                  <a:close/>
                </a:path>
                <a:path w="576160" h="564631" fill="darkenLess" stroke="0" extrusionOk="0">
                  <a:moveTo>
                    <a:pt x="576064" y="144016"/>
                  </a:moveTo>
                  <a:lnTo>
                    <a:pt x="576064" y="0"/>
                  </a:lnTo>
                  <a:lnTo>
                    <a:pt x="576064" y="144016"/>
                  </a:lnTo>
                  <a:close/>
                </a:path>
                <a:path w="576160" h="564631" fill="none" extrusionOk="0">
                  <a:moveTo>
                    <a:pt x="576064" y="144016"/>
                  </a:moveTo>
                  <a:lnTo>
                    <a:pt x="576064" y="0"/>
                  </a:lnTo>
                  <a:lnTo>
                    <a:pt x="576064" y="144016"/>
                  </a:lnTo>
                  <a:cubicBezTo>
                    <a:pt x="576064" y="308194"/>
                    <a:pt x="398359" y="451579"/>
                    <a:pt x="144016" y="492623"/>
                  </a:cubicBezTo>
                  <a:lnTo>
                    <a:pt x="144016" y="564631"/>
                  </a:lnTo>
                  <a:lnTo>
                    <a:pt x="0" y="432048"/>
                  </a:lnTo>
                  <a:lnTo>
                    <a:pt x="144016" y="276599"/>
                  </a:lnTo>
                  <a:lnTo>
                    <a:pt x="144016" y="348607"/>
                  </a:lnTo>
                  <a:cubicBezTo>
                    <a:pt x="357216" y="314202"/>
                    <a:pt x="520387" y="206848"/>
                    <a:pt x="564425" y="72008"/>
                  </a:cubicBez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34" name="חץ מעוקל שמאלה 9"/>
            <p:cNvSpPr/>
            <p:nvPr/>
          </p:nvSpPr>
          <p:spPr>
            <a:xfrm rot="997778">
              <a:off x="5314858" y="3590120"/>
              <a:ext cx="396912" cy="274074"/>
            </a:xfrm>
            <a:custGeom>
              <a:avLst/>
              <a:gdLst>
                <a:gd name="connsiteX0" fmla="*/ 0 w 576064"/>
                <a:gd name="connsiteY0" fmla="*/ 792088 h 936104"/>
                <a:gd name="connsiteX1" fmla="*/ 144016 w 576064"/>
                <a:gd name="connsiteY1" fmla="*/ 636639 h 936104"/>
                <a:gd name="connsiteX2" fmla="*/ 144016 w 576064"/>
                <a:gd name="connsiteY2" fmla="*/ 708647 h 936104"/>
                <a:gd name="connsiteX3" fmla="*/ 564425 w 576064"/>
                <a:gd name="connsiteY3" fmla="*/ 432048 h 936104"/>
                <a:gd name="connsiteX4" fmla="*/ 144016 w 576064"/>
                <a:gd name="connsiteY4" fmla="*/ 852663 h 936104"/>
                <a:gd name="connsiteX5" fmla="*/ 144016 w 576064"/>
                <a:gd name="connsiteY5" fmla="*/ 924671 h 936104"/>
                <a:gd name="connsiteX6" fmla="*/ 0 w 576064"/>
                <a:gd name="connsiteY6" fmla="*/ 792088 h 936104"/>
                <a:gd name="connsiteX0" fmla="*/ 576064 w 576064"/>
                <a:gd name="connsiteY0" fmla="*/ 504056 h 936104"/>
                <a:gd name="connsiteX1" fmla="*/ 0 w 576064"/>
                <a:gd name="connsiteY1" fmla="*/ 144016 h 936104"/>
                <a:gd name="connsiteX2" fmla="*/ 0 w 576064"/>
                <a:gd name="connsiteY2" fmla="*/ 0 h 936104"/>
                <a:gd name="connsiteX3" fmla="*/ 576064 w 576064"/>
                <a:gd name="connsiteY3" fmla="*/ 360040 h 936104"/>
                <a:gd name="connsiteX4" fmla="*/ 576064 w 576064"/>
                <a:gd name="connsiteY4" fmla="*/ 504056 h 936104"/>
                <a:gd name="connsiteX0" fmla="*/ 576064 w 576064"/>
                <a:gd name="connsiteY0" fmla="*/ 504056 h 936104"/>
                <a:gd name="connsiteX1" fmla="*/ 0 w 576064"/>
                <a:gd name="connsiteY1" fmla="*/ 144016 h 936104"/>
                <a:gd name="connsiteX2" fmla="*/ 0 w 576064"/>
                <a:gd name="connsiteY2" fmla="*/ 0 h 936104"/>
                <a:gd name="connsiteX3" fmla="*/ 576064 w 576064"/>
                <a:gd name="connsiteY3" fmla="*/ 360040 h 936104"/>
                <a:gd name="connsiteX4" fmla="*/ 576064 w 576064"/>
                <a:gd name="connsiteY4" fmla="*/ 504056 h 936104"/>
                <a:gd name="connsiteX5" fmla="*/ 144016 w 576064"/>
                <a:gd name="connsiteY5" fmla="*/ 852663 h 936104"/>
                <a:gd name="connsiteX6" fmla="*/ 144016 w 576064"/>
                <a:gd name="connsiteY6" fmla="*/ 924671 h 936104"/>
                <a:gd name="connsiteX7" fmla="*/ 0 w 576064"/>
                <a:gd name="connsiteY7" fmla="*/ 792088 h 936104"/>
                <a:gd name="connsiteX8" fmla="*/ 144016 w 576064"/>
                <a:gd name="connsiteY8" fmla="*/ 636639 h 936104"/>
                <a:gd name="connsiteX9" fmla="*/ 144016 w 576064"/>
                <a:gd name="connsiteY9" fmla="*/ 708647 h 936104"/>
                <a:gd name="connsiteX10" fmla="*/ 564425 w 576064"/>
                <a:gd name="connsiteY10" fmla="*/ 432048 h 936104"/>
                <a:gd name="connsiteX0" fmla="*/ 0 w 576160"/>
                <a:gd name="connsiteY0" fmla="*/ 792088 h 924671"/>
                <a:gd name="connsiteX1" fmla="*/ 144016 w 576160"/>
                <a:gd name="connsiteY1" fmla="*/ 636639 h 924671"/>
                <a:gd name="connsiteX2" fmla="*/ 144016 w 576160"/>
                <a:gd name="connsiteY2" fmla="*/ 708647 h 924671"/>
                <a:gd name="connsiteX3" fmla="*/ 564425 w 576160"/>
                <a:gd name="connsiteY3" fmla="*/ 432048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0 w 576160"/>
                <a:gd name="connsiteY2" fmla="*/ 0 h 924671"/>
                <a:gd name="connsiteX3" fmla="*/ 576064 w 576160"/>
                <a:gd name="connsiteY3" fmla="*/ 360040 h 924671"/>
                <a:gd name="connsiteX4" fmla="*/ 576064 w 576160"/>
                <a:gd name="connsiteY4" fmla="*/ 504056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576064 w 576160"/>
                <a:gd name="connsiteY2" fmla="*/ 360040 h 924671"/>
                <a:gd name="connsiteX3" fmla="*/ 576064 w 576160"/>
                <a:gd name="connsiteY3" fmla="*/ 504056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7" fmla="*/ 144016 w 576160"/>
                <a:gd name="connsiteY7" fmla="*/ 636639 h 924671"/>
                <a:gd name="connsiteX8" fmla="*/ 144016 w 576160"/>
                <a:gd name="connsiteY8" fmla="*/ 708647 h 924671"/>
                <a:gd name="connsiteX9" fmla="*/ 564425 w 576160"/>
                <a:gd name="connsiteY9" fmla="*/ 432048 h 924671"/>
                <a:gd name="connsiteX0" fmla="*/ 0 w 576160"/>
                <a:gd name="connsiteY0" fmla="*/ 792088 h 924671"/>
                <a:gd name="connsiteX1" fmla="*/ 144016 w 576160"/>
                <a:gd name="connsiteY1" fmla="*/ 636639 h 924671"/>
                <a:gd name="connsiteX2" fmla="*/ 144016 w 576160"/>
                <a:gd name="connsiteY2" fmla="*/ 708647 h 924671"/>
                <a:gd name="connsiteX3" fmla="*/ 564425 w 576160"/>
                <a:gd name="connsiteY3" fmla="*/ 432048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0 w 576160"/>
                <a:gd name="connsiteY2" fmla="*/ 0 h 924671"/>
                <a:gd name="connsiteX3" fmla="*/ 576064 w 576160"/>
                <a:gd name="connsiteY3" fmla="*/ 360040 h 924671"/>
                <a:gd name="connsiteX4" fmla="*/ 576064 w 576160"/>
                <a:gd name="connsiteY4" fmla="*/ 504056 h 924671"/>
                <a:gd name="connsiteX0" fmla="*/ 576064 w 576160"/>
                <a:gd name="connsiteY0" fmla="*/ 504056 h 924671"/>
                <a:gd name="connsiteX1" fmla="*/ 576064 w 576160"/>
                <a:gd name="connsiteY1" fmla="*/ 360040 h 924671"/>
                <a:gd name="connsiteX2" fmla="*/ 576064 w 576160"/>
                <a:gd name="connsiteY2" fmla="*/ 504056 h 924671"/>
                <a:gd name="connsiteX3" fmla="*/ 144016 w 576160"/>
                <a:gd name="connsiteY3" fmla="*/ 852663 h 924671"/>
                <a:gd name="connsiteX4" fmla="*/ 144016 w 576160"/>
                <a:gd name="connsiteY4" fmla="*/ 924671 h 924671"/>
                <a:gd name="connsiteX5" fmla="*/ 0 w 576160"/>
                <a:gd name="connsiteY5" fmla="*/ 792088 h 924671"/>
                <a:gd name="connsiteX6" fmla="*/ 144016 w 576160"/>
                <a:gd name="connsiteY6" fmla="*/ 636639 h 924671"/>
                <a:gd name="connsiteX7" fmla="*/ 144016 w 576160"/>
                <a:gd name="connsiteY7" fmla="*/ 708647 h 924671"/>
                <a:gd name="connsiteX8" fmla="*/ 564425 w 576160"/>
                <a:gd name="connsiteY8" fmla="*/ 432048 h 924671"/>
                <a:gd name="connsiteX0" fmla="*/ 0 w 576160"/>
                <a:gd name="connsiteY0" fmla="*/ 648072 h 780655"/>
                <a:gd name="connsiteX1" fmla="*/ 144016 w 576160"/>
                <a:gd name="connsiteY1" fmla="*/ 492623 h 780655"/>
                <a:gd name="connsiteX2" fmla="*/ 144016 w 576160"/>
                <a:gd name="connsiteY2" fmla="*/ 564631 h 780655"/>
                <a:gd name="connsiteX3" fmla="*/ 564425 w 576160"/>
                <a:gd name="connsiteY3" fmla="*/ 288032 h 780655"/>
                <a:gd name="connsiteX4" fmla="*/ 144016 w 576160"/>
                <a:gd name="connsiteY4" fmla="*/ 708647 h 780655"/>
                <a:gd name="connsiteX5" fmla="*/ 144016 w 576160"/>
                <a:gd name="connsiteY5" fmla="*/ 780655 h 780655"/>
                <a:gd name="connsiteX6" fmla="*/ 0 w 576160"/>
                <a:gd name="connsiteY6" fmla="*/ 648072 h 780655"/>
                <a:gd name="connsiteX0" fmla="*/ 576064 w 576160"/>
                <a:gd name="connsiteY0" fmla="*/ 360040 h 780655"/>
                <a:gd name="connsiteX1" fmla="*/ 0 w 576160"/>
                <a:gd name="connsiteY1" fmla="*/ 0 h 780655"/>
                <a:gd name="connsiteX2" fmla="*/ 576064 w 576160"/>
                <a:gd name="connsiteY2" fmla="*/ 216024 h 780655"/>
                <a:gd name="connsiteX3" fmla="*/ 576064 w 576160"/>
                <a:gd name="connsiteY3" fmla="*/ 360040 h 780655"/>
                <a:gd name="connsiteX0" fmla="*/ 576064 w 576160"/>
                <a:gd name="connsiteY0" fmla="*/ 360040 h 780655"/>
                <a:gd name="connsiteX1" fmla="*/ 576064 w 576160"/>
                <a:gd name="connsiteY1" fmla="*/ 216024 h 780655"/>
                <a:gd name="connsiteX2" fmla="*/ 576064 w 576160"/>
                <a:gd name="connsiteY2" fmla="*/ 360040 h 780655"/>
                <a:gd name="connsiteX3" fmla="*/ 144016 w 576160"/>
                <a:gd name="connsiteY3" fmla="*/ 708647 h 780655"/>
                <a:gd name="connsiteX4" fmla="*/ 144016 w 576160"/>
                <a:gd name="connsiteY4" fmla="*/ 780655 h 780655"/>
                <a:gd name="connsiteX5" fmla="*/ 0 w 576160"/>
                <a:gd name="connsiteY5" fmla="*/ 648072 h 780655"/>
                <a:gd name="connsiteX6" fmla="*/ 144016 w 576160"/>
                <a:gd name="connsiteY6" fmla="*/ 492623 h 780655"/>
                <a:gd name="connsiteX7" fmla="*/ 144016 w 576160"/>
                <a:gd name="connsiteY7" fmla="*/ 564631 h 780655"/>
                <a:gd name="connsiteX8" fmla="*/ 564425 w 576160"/>
                <a:gd name="connsiteY8" fmla="*/ 288032 h 780655"/>
                <a:gd name="connsiteX0" fmla="*/ 0 w 576160"/>
                <a:gd name="connsiteY0" fmla="*/ 432048 h 564631"/>
                <a:gd name="connsiteX1" fmla="*/ 144016 w 576160"/>
                <a:gd name="connsiteY1" fmla="*/ 276599 h 564631"/>
                <a:gd name="connsiteX2" fmla="*/ 144016 w 576160"/>
                <a:gd name="connsiteY2" fmla="*/ 348607 h 564631"/>
                <a:gd name="connsiteX3" fmla="*/ 564425 w 576160"/>
                <a:gd name="connsiteY3" fmla="*/ 72008 h 564631"/>
                <a:gd name="connsiteX4" fmla="*/ 144016 w 576160"/>
                <a:gd name="connsiteY4" fmla="*/ 492623 h 564631"/>
                <a:gd name="connsiteX5" fmla="*/ 144016 w 576160"/>
                <a:gd name="connsiteY5" fmla="*/ 564631 h 564631"/>
                <a:gd name="connsiteX6" fmla="*/ 0 w 576160"/>
                <a:gd name="connsiteY6" fmla="*/ 432048 h 564631"/>
                <a:gd name="connsiteX0" fmla="*/ 576064 w 576160"/>
                <a:gd name="connsiteY0" fmla="*/ 144016 h 564631"/>
                <a:gd name="connsiteX1" fmla="*/ 576064 w 576160"/>
                <a:gd name="connsiteY1" fmla="*/ 0 h 564631"/>
                <a:gd name="connsiteX2" fmla="*/ 576064 w 576160"/>
                <a:gd name="connsiteY2" fmla="*/ 144016 h 564631"/>
                <a:gd name="connsiteX0" fmla="*/ 576064 w 576160"/>
                <a:gd name="connsiteY0" fmla="*/ 144016 h 564631"/>
                <a:gd name="connsiteX1" fmla="*/ 576064 w 576160"/>
                <a:gd name="connsiteY1" fmla="*/ 0 h 564631"/>
                <a:gd name="connsiteX2" fmla="*/ 576064 w 576160"/>
                <a:gd name="connsiteY2" fmla="*/ 144016 h 564631"/>
                <a:gd name="connsiteX3" fmla="*/ 144016 w 576160"/>
                <a:gd name="connsiteY3" fmla="*/ 492623 h 564631"/>
                <a:gd name="connsiteX4" fmla="*/ 144016 w 576160"/>
                <a:gd name="connsiteY4" fmla="*/ 564631 h 564631"/>
                <a:gd name="connsiteX5" fmla="*/ 0 w 576160"/>
                <a:gd name="connsiteY5" fmla="*/ 432048 h 564631"/>
                <a:gd name="connsiteX6" fmla="*/ 144016 w 576160"/>
                <a:gd name="connsiteY6" fmla="*/ 276599 h 564631"/>
                <a:gd name="connsiteX7" fmla="*/ 144016 w 576160"/>
                <a:gd name="connsiteY7" fmla="*/ 348607 h 564631"/>
                <a:gd name="connsiteX8" fmla="*/ 564425 w 576160"/>
                <a:gd name="connsiteY8" fmla="*/ 72008 h 56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160" h="564631" stroke="0" extrusionOk="0">
                  <a:moveTo>
                    <a:pt x="0" y="432048"/>
                  </a:moveTo>
                  <a:lnTo>
                    <a:pt x="144016" y="276599"/>
                  </a:lnTo>
                  <a:lnTo>
                    <a:pt x="144016" y="348607"/>
                  </a:lnTo>
                  <a:cubicBezTo>
                    <a:pt x="357216" y="314202"/>
                    <a:pt x="520387" y="206848"/>
                    <a:pt x="564425" y="72008"/>
                  </a:cubicBezTo>
                  <a:cubicBezTo>
                    <a:pt x="625758" y="259802"/>
                    <a:pt x="440944" y="444707"/>
                    <a:pt x="144016" y="492623"/>
                  </a:cubicBezTo>
                  <a:lnTo>
                    <a:pt x="144016" y="564631"/>
                  </a:lnTo>
                  <a:lnTo>
                    <a:pt x="0" y="432048"/>
                  </a:lnTo>
                  <a:close/>
                </a:path>
                <a:path w="576160" h="564631" fill="darkenLess" stroke="0" extrusionOk="0">
                  <a:moveTo>
                    <a:pt x="576064" y="144016"/>
                  </a:moveTo>
                  <a:lnTo>
                    <a:pt x="576064" y="0"/>
                  </a:lnTo>
                  <a:lnTo>
                    <a:pt x="576064" y="144016"/>
                  </a:lnTo>
                  <a:close/>
                </a:path>
                <a:path w="576160" h="564631" fill="none" extrusionOk="0">
                  <a:moveTo>
                    <a:pt x="576064" y="144016"/>
                  </a:moveTo>
                  <a:lnTo>
                    <a:pt x="576064" y="0"/>
                  </a:lnTo>
                  <a:lnTo>
                    <a:pt x="576064" y="144016"/>
                  </a:lnTo>
                  <a:cubicBezTo>
                    <a:pt x="576064" y="308194"/>
                    <a:pt x="398359" y="451579"/>
                    <a:pt x="144016" y="492623"/>
                  </a:cubicBezTo>
                  <a:lnTo>
                    <a:pt x="144016" y="564631"/>
                  </a:lnTo>
                  <a:lnTo>
                    <a:pt x="0" y="432048"/>
                  </a:lnTo>
                  <a:lnTo>
                    <a:pt x="144016" y="276599"/>
                  </a:lnTo>
                  <a:lnTo>
                    <a:pt x="144016" y="348607"/>
                  </a:lnTo>
                  <a:cubicBezTo>
                    <a:pt x="357216" y="314202"/>
                    <a:pt x="520387" y="206848"/>
                    <a:pt x="564425" y="72008"/>
                  </a:cubicBez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קבוצה 34"/>
          <p:cNvGrpSpPr/>
          <p:nvPr/>
        </p:nvGrpSpPr>
        <p:grpSpPr>
          <a:xfrm rot="17811639">
            <a:off x="3390124" y="4531225"/>
            <a:ext cx="468912" cy="223487"/>
            <a:chOff x="5314858" y="3518240"/>
            <a:chExt cx="1014780" cy="345954"/>
          </a:xfrm>
        </p:grpSpPr>
        <p:sp>
          <p:nvSpPr>
            <p:cNvPr id="36" name="חץ מעוקל שמאלה 9"/>
            <p:cNvSpPr/>
            <p:nvPr/>
          </p:nvSpPr>
          <p:spPr>
            <a:xfrm rot="12030504">
              <a:off x="5778178" y="3518240"/>
              <a:ext cx="551460" cy="302365"/>
            </a:xfrm>
            <a:custGeom>
              <a:avLst/>
              <a:gdLst>
                <a:gd name="connsiteX0" fmla="*/ 0 w 576064"/>
                <a:gd name="connsiteY0" fmla="*/ 792088 h 936104"/>
                <a:gd name="connsiteX1" fmla="*/ 144016 w 576064"/>
                <a:gd name="connsiteY1" fmla="*/ 636639 h 936104"/>
                <a:gd name="connsiteX2" fmla="*/ 144016 w 576064"/>
                <a:gd name="connsiteY2" fmla="*/ 708647 h 936104"/>
                <a:gd name="connsiteX3" fmla="*/ 564425 w 576064"/>
                <a:gd name="connsiteY3" fmla="*/ 432048 h 936104"/>
                <a:gd name="connsiteX4" fmla="*/ 144016 w 576064"/>
                <a:gd name="connsiteY4" fmla="*/ 852663 h 936104"/>
                <a:gd name="connsiteX5" fmla="*/ 144016 w 576064"/>
                <a:gd name="connsiteY5" fmla="*/ 924671 h 936104"/>
                <a:gd name="connsiteX6" fmla="*/ 0 w 576064"/>
                <a:gd name="connsiteY6" fmla="*/ 792088 h 936104"/>
                <a:gd name="connsiteX0" fmla="*/ 576064 w 576064"/>
                <a:gd name="connsiteY0" fmla="*/ 504056 h 936104"/>
                <a:gd name="connsiteX1" fmla="*/ 0 w 576064"/>
                <a:gd name="connsiteY1" fmla="*/ 144016 h 936104"/>
                <a:gd name="connsiteX2" fmla="*/ 0 w 576064"/>
                <a:gd name="connsiteY2" fmla="*/ 0 h 936104"/>
                <a:gd name="connsiteX3" fmla="*/ 576064 w 576064"/>
                <a:gd name="connsiteY3" fmla="*/ 360040 h 936104"/>
                <a:gd name="connsiteX4" fmla="*/ 576064 w 576064"/>
                <a:gd name="connsiteY4" fmla="*/ 504056 h 936104"/>
                <a:gd name="connsiteX0" fmla="*/ 576064 w 576064"/>
                <a:gd name="connsiteY0" fmla="*/ 504056 h 936104"/>
                <a:gd name="connsiteX1" fmla="*/ 0 w 576064"/>
                <a:gd name="connsiteY1" fmla="*/ 144016 h 936104"/>
                <a:gd name="connsiteX2" fmla="*/ 0 w 576064"/>
                <a:gd name="connsiteY2" fmla="*/ 0 h 936104"/>
                <a:gd name="connsiteX3" fmla="*/ 576064 w 576064"/>
                <a:gd name="connsiteY3" fmla="*/ 360040 h 936104"/>
                <a:gd name="connsiteX4" fmla="*/ 576064 w 576064"/>
                <a:gd name="connsiteY4" fmla="*/ 504056 h 936104"/>
                <a:gd name="connsiteX5" fmla="*/ 144016 w 576064"/>
                <a:gd name="connsiteY5" fmla="*/ 852663 h 936104"/>
                <a:gd name="connsiteX6" fmla="*/ 144016 w 576064"/>
                <a:gd name="connsiteY6" fmla="*/ 924671 h 936104"/>
                <a:gd name="connsiteX7" fmla="*/ 0 w 576064"/>
                <a:gd name="connsiteY7" fmla="*/ 792088 h 936104"/>
                <a:gd name="connsiteX8" fmla="*/ 144016 w 576064"/>
                <a:gd name="connsiteY8" fmla="*/ 636639 h 936104"/>
                <a:gd name="connsiteX9" fmla="*/ 144016 w 576064"/>
                <a:gd name="connsiteY9" fmla="*/ 708647 h 936104"/>
                <a:gd name="connsiteX10" fmla="*/ 564425 w 576064"/>
                <a:gd name="connsiteY10" fmla="*/ 432048 h 936104"/>
                <a:gd name="connsiteX0" fmla="*/ 0 w 576160"/>
                <a:gd name="connsiteY0" fmla="*/ 792088 h 924671"/>
                <a:gd name="connsiteX1" fmla="*/ 144016 w 576160"/>
                <a:gd name="connsiteY1" fmla="*/ 636639 h 924671"/>
                <a:gd name="connsiteX2" fmla="*/ 144016 w 576160"/>
                <a:gd name="connsiteY2" fmla="*/ 708647 h 924671"/>
                <a:gd name="connsiteX3" fmla="*/ 564425 w 576160"/>
                <a:gd name="connsiteY3" fmla="*/ 432048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0 w 576160"/>
                <a:gd name="connsiteY2" fmla="*/ 0 h 924671"/>
                <a:gd name="connsiteX3" fmla="*/ 576064 w 576160"/>
                <a:gd name="connsiteY3" fmla="*/ 360040 h 924671"/>
                <a:gd name="connsiteX4" fmla="*/ 576064 w 576160"/>
                <a:gd name="connsiteY4" fmla="*/ 504056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576064 w 576160"/>
                <a:gd name="connsiteY2" fmla="*/ 360040 h 924671"/>
                <a:gd name="connsiteX3" fmla="*/ 576064 w 576160"/>
                <a:gd name="connsiteY3" fmla="*/ 504056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7" fmla="*/ 144016 w 576160"/>
                <a:gd name="connsiteY7" fmla="*/ 636639 h 924671"/>
                <a:gd name="connsiteX8" fmla="*/ 144016 w 576160"/>
                <a:gd name="connsiteY8" fmla="*/ 708647 h 924671"/>
                <a:gd name="connsiteX9" fmla="*/ 564425 w 576160"/>
                <a:gd name="connsiteY9" fmla="*/ 432048 h 924671"/>
                <a:gd name="connsiteX0" fmla="*/ 0 w 576160"/>
                <a:gd name="connsiteY0" fmla="*/ 792088 h 924671"/>
                <a:gd name="connsiteX1" fmla="*/ 144016 w 576160"/>
                <a:gd name="connsiteY1" fmla="*/ 636639 h 924671"/>
                <a:gd name="connsiteX2" fmla="*/ 144016 w 576160"/>
                <a:gd name="connsiteY2" fmla="*/ 708647 h 924671"/>
                <a:gd name="connsiteX3" fmla="*/ 564425 w 576160"/>
                <a:gd name="connsiteY3" fmla="*/ 432048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0 w 576160"/>
                <a:gd name="connsiteY2" fmla="*/ 0 h 924671"/>
                <a:gd name="connsiteX3" fmla="*/ 576064 w 576160"/>
                <a:gd name="connsiteY3" fmla="*/ 360040 h 924671"/>
                <a:gd name="connsiteX4" fmla="*/ 576064 w 576160"/>
                <a:gd name="connsiteY4" fmla="*/ 504056 h 924671"/>
                <a:gd name="connsiteX0" fmla="*/ 576064 w 576160"/>
                <a:gd name="connsiteY0" fmla="*/ 504056 h 924671"/>
                <a:gd name="connsiteX1" fmla="*/ 576064 w 576160"/>
                <a:gd name="connsiteY1" fmla="*/ 360040 h 924671"/>
                <a:gd name="connsiteX2" fmla="*/ 576064 w 576160"/>
                <a:gd name="connsiteY2" fmla="*/ 504056 h 924671"/>
                <a:gd name="connsiteX3" fmla="*/ 144016 w 576160"/>
                <a:gd name="connsiteY3" fmla="*/ 852663 h 924671"/>
                <a:gd name="connsiteX4" fmla="*/ 144016 w 576160"/>
                <a:gd name="connsiteY4" fmla="*/ 924671 h 924671"/>
                <a:gd name="connsiteX5" fmla="*/ 0 w 576160"/>
                <a:gd name="connsiteY5" fmla="*/ 792088 h 924671"/>
                <a:gd name="connsiteX6" fmla="*/ 144016 w 576160"/>
                <a:gd name="connsiteY6" fmla="*/ 636639 h 924671"/>
                <a:gd name="connsiteX7" fmla="*/ 144016 w 576160"/>
                <a:gd name="connsiteY7" fmla="*/ 708647 h 924671"/>
                <a:gd name="connsiteX8" fmla="*/ 564425 w 576160"/>
                <a:gd name="connsiteY8" fmla="*/ 432048 h 924671"/>
                <a:gd name="connsiteX0" fmla="*/ 0 w 576160"/>
                <a:gd name="connsiteY0" fmla="*/ 648072 h 780655"/>
                <a:gd name="connsiteX1" fmla="*/ 144016 w 576160"/>
                <a:gd name="connsiteY1" fmla="*/ 492623 h 780655"/>
                <a:gd name="connsiteX2" fmla="*/ 144016 w 576160"/>
                <a:gd name="connsiteY2" fmla="*/ 564631 h 780655"/>
                <a:gd name="connsiteX3" fmla="*/ 564425 w 576160"/>
                <a:gd name="connsiteY3" fmla="*/ 288032 h 780655"/>
                <a:gd name="connsiteX4" fmla="*/ 144016 w 576160"/>
                <a:gd name="connsiteY4" fmla="*/ 708647 h 780655"/>
                <a:gd name="connsiteX5" fmla="*/ 144016 w 576160"/>
                <a:gd name="connsiteY5" fmla="*/ 780655 h 780655"/>
                <a:gd name="connsiteX6" fmla="*/ 0 w 576160"/>
                <a:gd name="connsiteY6" fmla="*/ 648072 h 780655"/>
                <a:gd name="connsiteX0" fmla="*/ 576064 w 576160"/>
                <a:gd name="connsiteY0" fmla="*/ 360040 h 780655"/>
                <a:gd name="connsiteX1" fmla="*/ 0 w 576160"/>
                <a:gd name="connsiteY1" fmla="*/ 0 h 780655"/>
                <a:gd name="connsiteX2" fmla="*/ 576064 w 576160"/>
                <a:gd name="connsiteY2" fmla="*/ 216024 h 780655"/>
                <a:gd name="connsiteX3" fmla="*/ 576064 w 576160"/>
                <a:gd name="connsiteY3" fmla="*/ 360040 h 780655"/>
                <a:gd name="connsiteX0" fmla="*/ 576064 w 576160"/>
                <a:gd name="connsiteY0" fmla="*/ 360040 h 780655"/>
                <a:gd name="connsiteX1" fmla="*/ 576064 w 576160"/>
                <a:gd name="connsiteY1" fmla="*/ 216024 h 780655"/>
                <a:gd name="connsiteX2" fmla="*/ 576064 w 576160"/>
                <a:gd name="connsiteY2" fmla="*/ 360040 h 780655"/>
                <a:gd name="connsiteX3" fmla="*/ 144016 w 576160"/>
                <a:gd name="connsiteY3" fmla="*/ 708647 h 780655"/>
                <a:gd name="connsiteX4" fmla="*/ 144016 w 576160"/>
                <a:gd name="connsiteY4" fmla="*/ 780655 h 780655"/>
                <a:gd name="connsiteX5" fmla="*/ 0 w 576160"/>
                <a:gd name="connsiteY5" fmla="*/ 648072 h 780655"/>
                <a:gd name="connsiteX6" fmla="*/ 144016 w 576160"/>
                <a:gd name="connsiteY6" fmla="*/ 492623 h 780655"/>
                <a:gd name="connsiteX7" fmla="*/ 144016 w 576160"/>
                <a:gd name="connsiteY7" fmla="*/ 564631 h 780655"/>
                <a:gd name="connsiteX8" fmla="*/ 564425 w 576160"/>
                <a:gd name="connsiteY8" fmla="*/ 288032 h 780655"/>
                <a:gd name="connsiteX0" fmla="*/ 0 w 576160"/>
                <a:gd name="connsiteY0" fmla="*/ 432048 h 564631"/>
                <a:gd name="connsiteX1" fmla="*/ 144016 w 576160"/>
                <a:gd name="connsiteY1" fmla="*/ 276599 h 564631"/>
                <a:gd name="connsiteX2" fmla="*/ 144016 w 576160"/>
                <a:gd name="connsiteY2" fmla="*/ 348607 h 564631"/>
                <a:gd name="connsiteX3" fmla="*/ 564425 w 576160"/>
                <a:gd name="connsiteY3" fmla="*/ 72008 h 564631"/>
                <a:gd name="connsiteX4" fmla="*/ 144016 w 576160"/>
                <a:gd name="connsiteY4" fmla="*/ 492623 h 564631"/>
                <a:gd name="connsiteX5" fmla="*/ 144016 w 576160"/>
                <a:gd name="connsiteY5" fmla="*/ 564631 h 564631"/>
                <a:gd name="connsiteX6" fmla="*/ 0 w 576160"/>
                <a:gd name="connsiteY6" fmla="*/ 432048 h 564631"/>
                <a:gd name="connsiteX0" fmla="*/ 576064 w 576160"/>
                <a:gd name="connsiteY0" fmla="*/ 144016 h 564631"/>
                <a:gd name="connsiteX1" fmla="*/ 576064 w 576160"/>
                <a:gd name="connsiteY1" fmla="*/ 0 h 564631"/>
                <a:gd name="connsiteX2" fmla="*/ 576064 w 576160"/>
                <a:gd name="connsiteY2" fmla="*/ 144016 h 564631"/>
                <a:gd name="connsiteX0" fmla="*/ 576064 w 576160"/>
                <a:gd name="connsiteY0" fmla="*/ 144016 h 564631"/>
                <a:gd name="connsiteX1" fmla="*/ 576064 w 576160"/>
                <a:gd name="connsiteY1" fmla="*/ 0 h 564631"/>
                <a:gd name="connsiteX2" fmla="*/ 576064 w 576160"/>
                <a:gd name="connsiteY2" fmla="*/ 144016 h 564631"/>
                <a:gd name="connsiteX3" fmla="*/ 144016 w 576160"/>
                <a:gd name="connsiteY3" fmla="*/ 492623 h 564631"/>
                <a:gd name="connsiteX4" fmla="*/ 144016 w 576160"/>
                <a:gd name="connsiteY4" fmla="*/ 564631 h 564631"/>
                <a:gd name="connsiteX5" fmla="*/ 0 w 576160"/>
                <a:gd name="connsiteY5" fmla="*/ 432048 h 564631"/>
                <a:gd name="connsiteX6" fmla="*/ 144016 w 576160"/>
                <a:gd name="connsiteY6" fmla="*/ 276599 h 564631"/>
                <a:gd name="connsiteX7" fmla="*/ 144016 w 576160"/>
                <a:gd name="connsiteY7" fmla="*/ 348607 h 564631"/>
                <a:gd name="connsiteX8" fmla="*/ 564425 w 576160"/>
                <a:gd name="connsiteY8" fmla="*/ 72008 h 56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160" h="564631" stroke="0" extrusionOk="0">
                  <a:moveTo>
                    <a:pt x="0" y="432048"/>
                  </a:moveTo>
                  <a:lnTo>
                    <a:pt x="144016" y="276599"/>
                  </a:lnTo>
                  <a:lnTo>
                    <a:pt x="144016" y="348607"/>
                  </a:lnTo>
                  <a:cubicBezTo>
                    <a:pt x="357216" y="314202"/>
                    <a:pt x="520387" y="206848"/>
                    <a:pt x="564425" y="72008"/>
                  </a:cubicBezTo>
                  <a:cubicBezTo>
                    <a:pt x="625758" y="259802"/>
                    <a:pt x="440944" y="444707"/>
                    <a:pt x="144016" y="492623"/>
                  </a:cubicBezTo>
                  <a:lnTo>
                    <a:pt x="144016" y="564631"/>
                  </a:lnTo>
                  <a:lnTo>
                    <a:pt x="0" y="432048"/>
                  </a:lnTo>
                  <a:close/>
                </a:path>
                <a:path w="576160" h="564631" fill="darkenLess" stroke="0" extrusionOk="0">
                  <a:moveTo>
                    <a:pt x="576064" y="144016"/>
                  </a:moveTo>
                  <a:lnTo>
                    <a:pt x="576064" y="0"/>
                  </a:lnTo>
                  <a:lnTo>
                    <a:pt x="576064" y="144016"/>
                  </a:lnTo>
                  <a:close/>
                </a:path>
                <a:path w="576160" h="564631" fill="none" extrusionOk="0">
                  <a:moveTo>
                    <a:pt x="576064" y="144016"/>
                  </a:moveTo>
                  <a:lnTo>
                    <a:pt x="576064" y="0"/>
                  </a:lnTo>
                  <a:lnTo>
                    <a:pt x="576064" y="144016"/>
                  </a:lnTo>
                  <a:cubicBezTo>
                    <a:pt x="576064" y="308194"/>
                    <a:pt x="398359" y="451579"/>
                    <a:pt x="144016" y="492623"/>
                  </a:cubicBezTo>
                  <a:lnTo>
                    <a:pt x="144016" y="564631"/>
                  </a:lnTo>
                  <a:lnTo>
                    <a:pt x="0" y="432048"/>
                  </a:lnTo>
                  <a:lnTo>
                    <a:pt x="144016" y="276599"/>
                  </a:lnTo>
                  <a:lnTo>
                    <a:pt x="144016" y="348607"/>
                  </a:lnTo>
                  <a:cubicBezTo>
                    <a:pt x="357216" y="314202"/>
                    <a:pt x="520387" y="206848"/>
                    <a:pt x="564425" y="72008"/>
                  </a:cubicBez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37" name="חץ מעוקל שמאלה 9"/>
            <p:cNvSpPr/>
            <p:nvPr/>
          </p:nvSpPr>
          <p:spPr>
            <a:xfrm rot="997778">
              <a:off x="5314858" y="3590120"/>
              <a:ext cx="396912" cy="274074"/>
            </a:xfrm>
            <a:custGeom>
              <a:avLst/>
              <a:gdLst>
                <a:gd name="connsiteX0" fmla="*/ 0 w 576064"/>
                <a:gd name="connsiteY0" fmla="*/ 792088 h 936104"/>
                <a:gd name="connsiteX1" fmla="*/ 144016 w 576064"/>
                <a:gd name="connsiteY1" fmla="*/ 636639 h 936104"/>
                <a:gd name="connsiteX2" fmla="*/ 144016 w 576064"/>
                <a:gd name="connsiteY2" fmla="*/ 708647 h 936104"/>
                <a:gd name="connsiteX3" fmla="*/ 564425 w 576064"/>
                <a:gd name="connsiteY3" fmla="*/ 432048 h 936104"/>
                <a:gd name="connsiteX4" fmla="*/ 144016 w 576064"/>
                <a:gd name="connsiteY4" fmla="*/ 852663 h 936104"/>
                <a:gd name="connsiteX5" fmla="*/ 144016 w 576064"/>
                <a:gd name="connsiteY5" fmla="*/ 924671 h 936104"/>
                <a:gd name="connsiteX6" fmla="*/ 0 w 576064"/>
                <a:gd name="connsiteY6" fmla="*/ 792088 h 936104"/>
                <a:gd name="connsiteX0" fmla="*/ 576064 w 576064"/>
                <a:gd name="connsiteY0" fmla="*/ 504056 h 936104"/>
                <a:gd name="connsiteX1" fmla="*/ 0 w 576064"/>
                <a:gd name="connsiteY1" fmla="*/ 144016 h 936104"/>
                <a:gd name="connsiteX2" fmla="*/ 0 w 576064"/>
                <a:gd name="connsiteY2" fmla="*/ 0 h 936104"/>
                <a:gd name="connsiteX3" fmla="*/ 576064 w 576064"/>
                <a:gd name="connsiteY3" fmla="*/ 360040 h 936104"/>
                <a:gd name="connsiteX4" fmla="*/ 576064 w 576064"/>
                <a:gd name="connsiteY4" fmla="*/ 504056 h 936104"/>
                <a:gd name="connsiteX0" fmla="*/ 576064 w 576064"/>
                <a:gd name="connsiteY0" fmla="*/ 504056 h 936104"/>
                <a:gd name="connsiteX1" fmla="*/ 0 w 576064"/>
                <a:gd name="connsiteY1" fmla="*/ 144016 h 936104"/>
                <a:gd name="connsiteX2" fmla="*/ 0 w 576064"/>
                <a:gd name="connsiteY2" fmla="*/ 0 h 936104"/>
                <a:gd name="connsiteX3" fmla="*/ 576064 w 576064"/>
                <a:gd name="connsiteY3" fmla="*/ 360040 h 936104"/>
                <a:gd name="connsiteX4" fmla="*/ 576064 w 576064"/>
                <a:gd name="connsiteY4" fmla="*/ 504056 h 936104"/>
                <a:gd name="connsiteX5" fmla="*/ 144016 w 576064"/>
                <a:gd name="connsiteY5" fmla="*/ 852663 h 936104"/>
                <a:gd name="connsiteX6" fmla="*/ 144016 w 576064"/>
                <a:gd name="connsiteY6" fmla="*/ 924671 h 936104"/>
                <a:gd name="connsiteX7" fmla="*/ 0 w 576064"/>
                <a:gd name="connsiteY7" fmla="*/ 792088 h 936104"/>
                <a:gd name="connsiteX8" fmla="*/ 144016 w 576064"/>
                <a:gd name="connsiteY8" fmla="*/ 636639 h 936104"/>
                <a:gd name="connsiteX9" fmla="*/ 144016 w 576064"/>
                <a:gd name="connsiteY9" fmla="*/ 708647 h 936104"/>
                <a:gd name="connsiteX10" fmla="*/ 564425 w 576064"/>
                <a:gd name="connsiteY10" fmla="*/ 432048 h 936104"/>
                <a:gd name="connsiteX0" fmla="*/ 0 w 576160"/>
                <a:gd name="connsiteY0" fmla="*/ 792088 h 924671"/>
                <a:gd name="connsiteX1" fmla="*/ 144016 w 576160"/>
                <a:gd name="connsiteY1" fmla="*/ 636639 h 924671"/>
                <a:gd name="connsiteX2" fmla="*/ 144016 w 576160"/>
                <a:gd name="connsiteY2" fmla="*/ 708647 h 924671"/>
                <a:gd name="connsiteX3" fmla="*/ 564425 w 576160"/>
                <a:gd name="connsiteY3" fmla="*/ 432048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0 w 576160"/>
                <a:gd name="connsiteY2" fmla="*/ 0 h 924671"/>
                <a:gd name="connsiteX3" fmla="*/ 576064 w 576160"/>
                <a:gd name="connsiteY3" fmla="*/ 360040 h 924671"/>
                <a:gd name="connsiteX4" fmla="*/ 576064 w 576160"/>
                <a:gd name="connsiteY4" fmla="*/ 504056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576064 w 576160"/>
                <a:gd name="connsiteY2" fmla="*/ 360040 h 924671"/>
                <a:gd name="connsiteX3" fmla="*/ 576064 w 576160"/>
                <a:gd name="connsiteY3" fmla="*/ 504056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7" fmla="*/ 144016 w 576160"/>
                <a:gd name="connsiteY7" fmla="*/ 636639 h 924671"/>
                <a:gd name="connsiteX8" fmla="*/ 144016 w 576160"/>
                <a:gd name="connsiteY8" fmla="*/ 708647 h 924671"/>
                <a:gd name="connsiteX9" fmla="*/ 564425 w 576160"/>
                <a:gd name="connsiteY9" fmla="*/ 432048 h 924671"/>
                <a:gd name="connsiteX0" fmla="*/ 0 w 576160"/>
                <a:gd name="connsiteY0" fmla="*/ 792088 h 924671"/>
                <a:gd name="connsiteX1" fmla="*/ 144016 w 576160"/>
                <a:gd name="connsiteY1" fmla="*/ 636639 h 924671"/>
                <a:gd name="connsiteX2" fmla="*/ 144016 w 576160"/>
                <a:gd name="connsiteY2" fmla="*/ 708647 h 924671"/>
                <a:gd name="connsiteX3" fmla="*/ 564425 w 576160"/>
                <a:gd name="connsiteY3" fmla="*/ 432048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0 w 576160"/>
                <a:gd name="connsiteY2" fmla="*/ 0 h 924671"/>
                <a:gd name="connsiteX3" fmla="*/ 576064 w 576160"/>
                <a:gd name="connsiteY3" fmla="*/ 360040 h 924671"/>
                <a:gd name="connsiteX4" fmla="*/ 576064 w 576160"/>
                <a:gd name="connsiteY4" fmla="*/ 504056 h 924671"/>
                <a:gd name="connsiteX0" fmla="*/ 576064 w 576160"/>
                <a:gd name="connsiteY0" fmla="*/ 504056 h 924671"/>
                <a:gd name="connsiteX1" fmla="*/ 576064 w 576160"/>
                <a:gd name="connsiteY1" fmla="*/ 360040 h 924671"/>
                <a:gd name="connsiteX2" fmla="*/ 576064 w 576160"/>
                <a:gd name="connsiteY2" fmla="*/ 504056 h 924671"/>
                <a:gd name="connsiteX3" fmla="*/ 144016 w 576160"/>
                <a:gd name="connsiteY3" fmla="*/ 852663 h 924671"/>
                <a:gd name="connsiteX4" fmla="*/ 144016 w 576160"/>
                <a:gd name="connsiteY4" fmla="*/ 924671 h 924671"/>
                <a:gd name="connsiteX5" fmla="*/ 0 w 576160"/>
                <a:gd name="connsiteY5" fmla="*/ 792088 h 924671"/>
                <a:gd name="connsiteX6" fmla="*/ 144016 w 576160"/>
                <a:gd name="connsiteY6" fmla="*/ 636639 h 924671"/>
                <a:gd name="connsiteX7" fmla="*/ 144016 w 576160"/>
                <a:gd name="connsiteY7" fmla="*/ 708647 h 924671"/>
                <a:gd name="connsiteX8" fmla="*/ 564425 w 576160"/>
                <a:gd name="connsiteY8" fmla="*/ 432048 h 924671"/>
                <a:gd name="connsiteX0" fmla="*/ 0 w 576160"/>
                <a:gd name="connsiteY0" fmla="*/ 648072 h 780655"/>
                <a:gd name="connsiteX1" fmla="*/ 144016 w 576160"/>
                <a:gd name="connsiteY1" fmla="*/ 492623 h 780655"/>
                <a:gd name="connsiteX2" fmla="*/ 144016 w 576160"/>
                <a:gd name="connsiteY2" fmla="*/ 564631 h 780655"/>
                <a:gd name="connsiteX3" fmla="*/ 564425 w 576160"/>
                <a:gd name="connsiteY3" fmla="*/ 288032 h 780655"/>
                <a:gd name="connsiteX4" fmla="*/ 144016 w 576160"/>
                <a:gd name="connsiteY4" fmla="*/ 708647 h 780655"/>
                <a:gd name="connsiteX5" fmla="*/ 144016 w 576160"/>
                <a:gd name="connsiteY5" fmla="*/ 780655 h 780655"/>
                <a:gd name="connsiteX6" fmla="*/ 0 w 576160"/>
                <a:gd name="connsiteY6" fmla="*/ 648072 h 780655"/>
                <a:gd name="connsiteX0" fmla="*/ 576064 w 576160"/>
                <a:gd name="connsiteY0" fmla="*/ 360040 h 780655"/>
                <a:gd name="connsiteX1" fmla="*/ 0 w 576160"/>
                <a:gd name="connsiteY1" fmla="*/ 0 h 780655"/>
                <a:gd name="connsiteX2" fmla="*/ 576064 w 576160"/>
                <a:gd name="connsiteY2" fmla="*/ 216024 h 780655"/>
                <a:gd name="connsiteX3" fmla="*/ 576064 w 576160"/>
                <a:gd name="connsiteY3" fmla="*/ 360040 h 780655"/>
                <a:gd name="connsiteX0" fmla="*/ 576064 w 576160"/>
                <a:gd name="connsiteY0" fmla="*/ 360040 h 780655"/>
                <a:gd name="connsiteX1" fmla="*/ 576064 w 576160"/>
                <a:gd name="connsiteY1" fmla="*/ 216024 h 780655"/>
                <a:gd name="connsiteX2" fmla="*/ 576064 w 576160"/>
                <a:gd name="connsiteY2" fmla="*/ 360040 h 780655"/>
                <a:gd name="connsiteX3" fmla="*/ 144016 w 576160"/>
                <a:gd name="connsiteY3" fmla="*/ 708647 h 780655"/>
                <a:gd name="connsiteX4" fmla="*/ 144016 w 576160"/>
                <a:gd name="connsiteY4" fmla="*/ 780655 h 780655"/>
                <a:gd name="connsiteX5" fmla="*/ 0 w 576160"/>
                <a:gd name="connsiteY5" fmla="*/ 648072 h 780655"/>
                <a:gd name="connsiteX6" fmla="*/ 144016 w 576160"/>
                <a:gd name="connsiteY6" fmla="*/ 492623 h 780655"/>
                <a:gd name="connsiteX7" fmla="*/ 144016 w 576160"/>
                <a:gd name="connsiteY7" fmla="*/ 564631 h 780655"/>
                <a:gd name="connsiteX8" fmla="*/ 564425 w 576160"/>
                <a:gd name="connsiteY8" fmla="*/ 288032 h 780655"/>
                <a:gd name="connsiteX0" fmla="*/ 0 w 576160"/>
                <a:gd name="connsiteY0" fmla="*/ 432048 h 564631"/>
                <a:gd name="connsiteX1" fmla="*/ 144016 w 576160"/>
                <a:gd name="connsiteY1" fmla="*/ 276599 h 564631"/>
                <a:gd name="connsiteX2" fmla="*/ 144016 w 576160"/>
                <a:gd name="connsiteY2" fmla="*/ 348607 h 564631"/>
                <a:gd name="connsiteX3" fmla="*/ 564425 w 576160"/>
                <a:gd name="connsiteY3" fmla="*/ 72008 h 564631"/>
                <a:gd name="connsiteX4" fmla="*/ 144016 w 576160"/>
                <a:gd name="connsiteY4" fmla="*/ 492623 h 564631"/>
                <a:gd name="connsiteX5" fmla="*/ 144016 w 576160"/>
                <a:gd name="connsiteY5" fmla="*/ 564631 h 564631"/>
                <a:gd name="connsiteX6" fmla="*/ 0 w 576160"/>
                <a:gd name="connsiteY6" fmla="*/ 432048 h 564631"/>
                <a:gd name="connsiteX0" fmla="*/ 576064 w 576160"/>
                <a:gd name="connsiteY0" fmla="*/ 144016 h 564631"/>
                <a:gd name="connsiteX1" fmla="*/ 576064 w 576160"/>
                <a:gd name="connsiteY1" fmla="*/ 0 h 564631"/>
                <a:gd name="connsiteX2" fmla="*/ 576064 w 576160"/>
                <a:gd name="connsiteY2" fmla="*/ 144016 h 564631"/>
                <a:gd name="connsiteX0" fmla="*/ 576064 w 576160"/>
                <a:gd name="connsiteY0" fmla="*/ 144016 h 564631"/>
                <a:gd name="connsiteX1" fmla="*/ 576064 w 576160"/>
                <a:gd name="connsiteY1" fmla="*/ 0 h 564631"/>
                <a:gd name="connsiteX2" fmla="*/ 576064 w 576160"/>
                <a:gd name="connsiteY2" fmla="*/ 144016 h 564631"/>
                <a:gd name="connsiteX3" fmla="*/ 144016 w 576160"/>
                <a:gd name="connsiteY3" fmla="*/ 492623 h 564631"/>
                <a:gd name="connsiteX4" fmla="*/ 144016 w 576160"/>
                <a:gd name="connsiteY4" fmla="*/ 564631 h 564631"/>
                <a:gd name="connsiteX5" fmla="*/ 0 w 576160"/>
                <a:gd name="connsiteY5" fmla="*/ 432048 h 564631"/>
                <a:gd name="connsiteX6" fmla="*/ 144016 w 576160"/>
                <a:gd name="connsiteY6" fmla="*/ 276599 h 564631"/>
                <a:gd name="connsiteX7" fmla="*/ 144016 w 576160"/>
                <a:gd name="connsiteY7" fmla="*/ 348607 h 564631"/>
                <a:gd name="connsiteX8" fmla="*/ 564425 w 576160"/>
                <a:gd name="connsiteY8" fmla="*/ 72008 h 56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160" h="564631" stroke="0" extrusionOk="0">
                  <a:moveTo>
                    <a:pt x="0" y="432048"/>
                  </a:moveTo>
                  <a:lnTo>
                    <a:pt x="144016" y="276599"/>
                  </a:lnTo>
                  <a:lnTo>
                    <a:pt x="144016" y="348607"/>
                  </a:lnTo>
                  <a:cubicBezTo>
                    <a:pt x="357216" y="314202"/>
                    <a:pt x="520387" y="206848"/>
                    <a:pt x="564425" y="72008"/>
                  </a:cubicBezTo>
                  <a:cubicBezTo>
                    <a:pt x="625758" y="259802"/>
                    <a:pt x="440944" y="444707"/>
                    <a:pt x="144016" y="492623"/>
                  </a:cubicBezTo>
                  <a:lnTo>
                    <a:pt x="144016" y="564631"/>
                  </a:lnTo>
                  <a:lnTo>
                    <a:pt x="0" y="432048"/>
                  </a:lnTo>
                  <a:close/>
                </a:path>
                <a:path w="576160" h="564631" fill="darkenLess" stroke="0" extrusionOk="0">
                  <a:moveTo>
                    <a:pt x="576064" y="144016"/>
                  </a:moveTo>
                  <a:lnTo>
                    <a:pt x="576064" y="0"/>
                  </a:lnTo>
                  <a:lnTo>
                    <a:pt x="576064" y="144016"/>
                  </a:lnTo>
                  <a:close/>
                </a:path>
                <a:path w="576160" h="564631" fill="none" extrusionOk="0">
                  <a:moveTo>
                    <a:pt x="576064" y="144016"/>
                  </a:moveTo>
                  <a:lnTo>
                    <a:pt x="576064" y="0"/>
                  </a:lnTo>
                  <a:lnTo>
                    <a:pt x="576064" y="144016"/>
                  </a:lnTo>
                  <a:cubicBezTo>
                    <a:pt x="576064" y="308194"/>
                    <a:pt x="398359" y="451579"/>
                    <a:pt x="144016" y="492623"/>
                  </a:cubicBezTo>
                  <a:lnTo>
                    <a:pt x="144016" y="564631"/>
                  </a:lnTo>
                  <a:lnTo>
                    <a:pt x="0" y="432048"/>
                  </a:lnTo>
                  <a:lnTo>
                    <a:pt x="144016" y="276599"/>
                  </a:lnTo>
                  <a:lnTo>
                    <a:pt x="144016" y="348607"/>
                  </a:lnTo>
                  <a:cubicBezTo>
                    <a:pt x="357216" y="314202"/>
                    <a:pt x="520387" y="206848"/>
                    <a:pt x="564425" y="72008"/>
                  </a:cubicBez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קבוצה 26"/>
          <p:cNvGrpSpPr/>
          <p:nvPr/>
        </p:nvGrpSpPr>
        <p:grpSpPr>
          <a:xfrm rot="15086613">
            <a:off x="4842103" y="4621175"/>
            <a:ext cx="468912" cy="223487"/>
            <a:chOff x="5314858" y="3518240"/>
            <a:chExt cx="1014780" cy="345954"/>
          </a:xfrm>
        </p:grpSpPr>
        <p:sp>
          <p:nvSpPr>
            <p:cNvPr id="38" name="חץ מעוקל שמאלה 9"/>
            <p:cNvSpPr/>
            <p:nvPr/>
          </p:nvSpPr>
          <p:spPr>
            <a:xfrm rot="12030504">
              <a:off x="5778178" y="3518240"/>
              <a:ext cx="551460" cy="302365"/>
            </a:xfrm>
            <a:custGeom>
              <a:avLst/>
              <a:gdLst>
                <a:gd name="connsiteX0" fmla="*/ 0 w 576064"/>
                <a:gd name="connsiteY0" fmla="*/ 792088 h 936104"/>
                <a:gd name="connsiteX1" fmla="*/ 144016 w 576064"/>
                <a:gd name="connsiteY1" fmla="*/ 636639 h 936104"/>
                <a:gd name="connsiteX2" fmla="*/ 144016 w 576064"/>
                <a:gd name="connsiteY2" fmla="*/ 708647 h 936104"/>
                <a:gd name="connsiteX3" fmla="*/ 564425 w 576064"/>
                <a:gd name="connsiteY3" fmla="*/ 432048 h 936104"/>
                <a:gd name="connsiteX4" fmla="*/ 144016 w 576064"/>
                <a:gd name="connsiteY4" fmla="*/ 852663 h 936104"/>
                <a:gd name="connsiteX5" fmla="*/ 144016 w 576064"/>
                <a:gd name="connsiteY5" fmla="*/ 924671 h 936104"/>
                <a:gd name="connsiteX6" fmla="*/ 0 w 576064"/>
                <a:gd name="connsiteY6" fmla="*/ 792088 h 936104"/>
                <a:gd name="connsiteX0" fmla="*/ 576064 w 576064"/>
                <a:gd name="connsiteY0" fmla="*/ 504056 h 936104"/>
                <a:gd name="connsiteX1" fmla="*/ 0 w 576064"/>
                <a:gd name="connsiteY1" fmla="*/ 144016 h 936104"/>
                <a:gd name="connsiteX2" fmla="*/ 0 w 576064"/>
                <a:gd name="connsiteY2" fmla="*/ 0 h 936104"/>
                <a:gd name="connsiteX3" fmla="*/ 576064 w 576064"/>
                <a:gd name="connsiteY3" fmla="*/ 360040 h 936104"/>
                <a:gd name="connsiteX4" fmla="*/ 576064 w 576064"/>
                <a:gd name="connsiteY4" fmla="*/ 504056 h 936104"/>
                <a:gd name="connsiteX0" fmla="*/ 576064 w 576064"/>
                <a:gd name="connsiteY0" fmla="*/ 504056 h 936104"/>
                <a:gd name="connsiteX1" fmla="*/ 0 w 576064"/>
                <a:gd name="connsiteY1" fmla="*/ 144016 h 936104"/>
                <a:gd name="connsiteX2" fmla="*/ 0 w 576064"/>
                <a:gd name="connsiteY2" fmla="*/ 0 h 936104"/>
                <a:gd name="connsiteX3" fmla="*/ 576064 w 576064"/>
                <a:gd name="connsiteY3" fmla="*/ 360040 h 936104"/>
                <a:gd name="connsiteX4" fmla="*/ 576064 w 576064"/>
                <a:gd name="connsiteY4" fmla="*/ 504056 h 936104"/>
                <a:gd name="connsiteX5" fmla="*/ 144016 w 576064"/>
                <a:gd name="connsiteY5" fmla="*/ 852663 h 936104"/>
                <a:gd name="connsiteX6" fmla="*/ 144016 w 576064"/>
                <a:gd name="connsiteY6" fmla="*/ 924671 h 936104"/>
                <a:gd name="connsiteX7" fmla="*/ 0 w 576064"/>
                <a:gd name="connsiteY7" fmla="*/ 792088 h 936104"/>
                <a:gd name="connsiteX8" fmla="*/ 144016 w 576064"/>
                <a:gd name="connsiteY8" fmla="*/ 636639 h 936104"/>
                <a:gd name="connsiteX9" fmla="*/ 144016 w 576064"/>
                <a:gd name="connsiteY9" fmla="*/ 708647 h 936104"/>
                <a:gd name="connsiteX10" fmla="*/ 564425 w 576064"/>
                <a:gd name="connsiteY10" fmla="*/ 432048 h 936104"/>
                <a:gd name="connsiteX0" fmla="*/ 0 w 576160"/>
                <a:gd name="connsiteY0" fmla="*/ 792088 h 924671"/>
                <a:gd name="connsiteX1" fmla="*/ 144016 w 576160"/>
                <a:gd name="connsiteY1" fmla="*/ 636639 h 924671"/>
                <a:gd name="connsiteX2" fmla="*/ 144016 w 576160"/>
                <a:gd name="connsiteY2" fmla="*/ 708647 h 924671"/>
                <a:gd name="connsiteX3" fmla="*/ 564425 w 576160"/>
                <a:gd name="connsiteY3" fmla="*/ 432048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0 w 576160"/>
                <a:gd name="connsiteY2" fmla="*/ 0 h 924671"/>
                <a:gd name="connsiteX3" fmla="*/ 576064 w 576160"/>
                <a:gd name="connsiteY3" fmla="*/ 360040 h 924671"/>
                <a:gd name="connsiteX4" fmla="*/ 576064 w 576160"/>
                <a:gd name="connsiteY4" fmla="*/ 504056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576064 w 576160"/>
                <a:gd name="connsiteY2" fmla="*/ 360040 h 924671"/>
                <a:gd name="connsiteX3" fmla="*/ 576064 w 576160"/>
                <a:gd name="connsiteY3" fmla="*/ 504056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7" fmla="*/ 144016 w 576160"/>
                <a:gd name="connsiteY7" fmla="*/ 636639 h 924671"/>
                <a:gd name="connsiteX8" fmla="*/ 144016 w 576160"/>
                <a:gd name="connsiteY8" fmla="*/ 708647 h 924671"/>
                <a:gd name="connsiteX9" fmla="*/ 564425 w 576160"/>
                <a:gd name="connsiteY9" fmla="*/ 432048 h 924671"/>
                <a:gd name="connsiteX0" fmla="*/ 0 w 576160"/>
                <a:gd name="connsiteY0" fmla="*/ 792088 h 924671"/>
                <a:gd name="connsiteX1" fmla="*/ 144016 w 576160"/>
                <a:gd name="connsiteY1" fmla="*/ 636639 h 924671"/>
                <a:gd name="connsiteX2" fmla="*/ 144016 w 576160"/>
                <a:gd name="connsiteY2" fmla="*/ 708647 h 924671"/>
                <a:gd name="connsiteX3" fmla="*/ 564425 w 576160"/>
                <a:gd name="connsiteY3" fmla="*/ 432048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0 w 576160"/>
                <a:gd name="connsiteY2" fmla="*/ 0 h 924671"/>
                <a:gd name="connsiteX3" fmla="*/ 576064 w 576160"/>
                <a:gd name="connsiteY3" fmla="*/ 360040 h 924671"/>
                <a:gd name="connsiteX4" fmla="*/ 576064 w 576160"/>
                <a:gd name="connsiteY4" fmla="*/ 504056 h 924671"/>
                <a:gd name="connsiteX0" fmla="*/ 576064 w 576160"/>
                <a:gd name="connsiteY0" fmla="*/ 504056 h 924671"/>
                <a:gd name="connsiteX1" fmla="*/ 576064 w 576160"/>
                <a:gd name="connsiteY1" fmla="*/ 360040 h 924671"/>
                <a:gd name="connsiteX2" fmla="*/ 576064 w 576160"/>
                <a:gd name="connsiteY2" fmla="*/ 504056 h 924671"/>
                <a:gd name="connsiteX3" fmla="*/ 144016 w 576160"/>
                <a:gd name="connsiteY3" fmla="*/ 852663 h 924671"/>
                <a:gd name="connsiteX4" fmla="*/ 144016 w 576160"/>
                <a:gd name="connsiteY4" fmla="*/ 924671 h 924671"/>
                <a:gd name="connsiteX5" fmla="*/ 0 w 576160"/>
                <a:gd name="connsiteY5" fmla="*/ 792088 h 924671"/>
                <a:gd name="connsiteX6" fmla="*/ 144016 w 576160"/>
                <a:gd name="connsiteY6" fmla="*/ 636639 h 924671"/>
                <a:gd name="connsiteX7" fmla="*/ 144016 w 576160"/>
                <a:gd name="connsiteY7" fmla="*/ 708647 h 924671"/>
                <a:gd name="connsiteX8" fmla="*/ 564425 w 576160"/>
                <a:gd name="connsiteY8" fmla="*/ 432048 h 924671"/>
                <a:gd name="connsiteX0" fmla="*/ 0 w 576160"/>
                <a:gd name="connsiteY0" fmla="*/ 648072 h 780655"/>
                <a:gd name="connsiteX1" fmla="*/ 144016 w 576160"/>
                <a:gd name="connsiteY1" fmla="*/ 492623 h 780655"/>
                <a:gd name="connsiteX2" fmla="*/ 144016 w 576160"/>
                <a:gd name="connsiteY2" fmla="*/ 564631 h 780655"/>
                <a:gd name="connsiteX3" fmla="*/ 564425 w 576160"/>
                <a:gd name="connsiteY3" fmla="*/ 288032 h 780655"/>
                <a:gd name="connsiteX4" fmla="*/ 144016 w 576160"/>
                <a:gd name="connsiteY4" fmla="*/ 708647 h 780655"/>
                <a:gd name="connsiteX5" fmla="*/ 144016 w 576160"/>
                <a:gd name="connsiteY5" fmla="*/ 780655 h 780655"/>
                <a:gd name="connsiteX6" fmla="*/ 0 w 576160"/>
                <a:gd name="connsiteY6" fmla="*/ 648072 h 780655"/>
                <a:gd name="connsiteX0" fmla="*/ 576064 w 576160"/>
                <a:gd name="connsiteY0" fmla="*/ 360040 h 780655"/>
                <a:gd name="connsiteX1" fmla="*/ 0 w 576160"/>
                <a:gd name="connsiteY1" fmla="*/ 0 h 780655"/>
                <a:gd name="connsiteX2" fmla="*/ 576064 w 576160"/>
                <a:gd name="connsiteY2" fmla="*/ 216024 h 780655"/>
                <a:gd name="connsiteX3" fmla="*/ 576064 w 576160"/>
                <a:gd name="connsiteY3" fmla="*/ 360040 h 780655"/>
                <a:gd name="connsiteX0" fmla="*/ 576064 w 576160"/>
                <a:gd name="connsiteY0" fmla="*/ 360040 h 780655"/>
                <a:gd name="connsiteX1" fmla="*/ 576064 w 576160"/>
                <a:gd name="connsiteY1" fmla="*/ 216024 h 780655"/>
                <a:gd name="connsiteX2" fmla="*/ 576064 w 576160"/>
                <a:gd name="connsiteY2" fmla="*/ 360040 h 780655"/>
                <a:gd name="connsiteX3" fmla="*/ 144016 w 576160"/>
                <a:gd name="connsiteY3" fmla="*/ 708647 h 780655"/>
                <a:gd name="connsiteX4" fmla="*/ 144016 w 576160"/>
                <a:gd name="connsiteY4" fmla="*/ 780655 h 780655"/>
                <a:gd name="connsiteX5" fmla="*/ 0 w 576160"/>
                <a:gd name="connsiteY5" fmla="*/ 648072 h 780655"/>
                <a:gd name="connsiteX6" fmla="*/ 144016 w 576160"/>
                <a:gd name="connsiteY6" fmla="*/ 492623 h 780655"/>
                <a:gd name="connsiteX7" fmla="*/ 144016 w 576160"/>
                <a:gd name="connsiteY7" fmla="*/ 564631 h 780655"/>
                <a:gd name="connsiteX8" fmla="*/ 564425 w 576160"/>
                <a:gd name="connsiteY8" fmla="*/ 288032 h 780655"/>
                <a:gd name="connsiteX0" fmla="*/ 0 w 576160"/>
                <a:gd name="connsiteY0" fmla="*/ 432048 h 564631"/>
                <a:gd name="connsiteX1" fmla="*/ 144016 w 576160"/>
                <a:gd name="connsiteY1" fmla="*/ 276599 h 564631"/>
                <a:gd name="connsiteX2" fmla="*/ 144016 w 576160"/>
                <a:gd name="connsiteY2" fmla="*/ 348607 h 564631"/>
                <a:gd name="connsiteX3" fmla="*/ 564425 w 576160"/>
                <a:gd name="connsiteY3" fmla="*/ 72008 h 564631"/>
                <a:gd name="connsiteX4" fmla="*/ 144016 w 576160"/>
                <a:gd name="connsiteY4" fmla="*/ 492623 h 564631"/>
                <a:gd name="connsiteX5" fmla="*/ 144016 w 576160"/>
                <a:gd name="connsiteY5" fmla="*/ 564631 h 564631"/>
                <a:gd name="connsiteX6" fmla="*/ 0 w 576160"/>
                <a:gd name="connsiteY6" fmla="*/ 432048 h 564631"/>
                <a:gd name="connsiteX0" fmla="*/ 576064 w 576160"/>
                <a:gd name="connsiteY0" fmla="*/ 144016 h 564631"/>
                <a:gd name="connsiteX1" fmla="*/ 576064 w 576160"/>
                <a:gd name="connsiteY1" fmla="*/ 0 h 564631"/>
                <a:gd name="connsiteX2" fmla="*/ 576064 w 576160"/>
                <a:gd name="connsiteY2" fmla="*/ 144016 h 564631"/>
                <a:gd name="connsiteX0" fmla="*/ 576064 w 576160"/>
                <a:gd name="connsiteY0" fmla="*/ 144016 h 564631"/>
                <a:gd name="connsiteX1" fmla="*/ 576064 w 576160"/>
                <a:gd name="connsiteY1" fmla="*/ 0 h 564631"/>
                <a:gd name="connsiteX2" fmla="*/ 576064 w 576160"/>
                <a:gd name="connsiteY2" fmla="*/ 144016 h 564631"/>
                <a:gd name="connsiteX3" fmla="*/ 144016 w 576160"/>
                <a:gd name="connsiteY3" fmla="*/ 492623 h 564631"/>
                <a:gd name="connsiteX4" fmla="*/ 144016 w 576160"/>
                <a:gd name="connsiteY4" fmla="*/ 564631 h 564631"/>
                <a:gd name="connsiteX5" fmla="*/ 0 w 576160"/>
                <a:gd name="connsiteY5" fmla="*/ 432048 h 564631"/>
                <a:gd name="connsiteX6" fmla="*/ 144016 w 576160"/>
                <a:gd name="connsiteY6" fmla="*/ 276599 h 564631"/>
                <a:gd name="connsiteX7" fmla="*/ 144016 w 576160"/>
                <a:gd name="connsiteY7" fmla="*/ 348607 h 564631"/>
                <a:gd name="connsiteX8" fmla="*/ 564425 w 576160"/>
                <a:gd name="connsiteY8" fmla="*/ 72008 h 56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160" h="564631" stroke="0" extrusionOk="0">
                  <a:moveTo>
                    <a:pt x="0" y="432048"/>
                  </a:moveTo>
                  <a:lnTo>
                    <a:pt x="144016" y="276599"/>
                  </a:lnTo>
                  <a:lnTo>
                    <a:pt x="144016" y="348607"/>
                  </a:lnTo>
                  <a:cubicBezTo>
                    <a:pt x="357216" y="314202"/>
                    <a:pt x="520387" y="206848"/>
                    <a:pt x="564425" y="72008"/>
                  </a:cubicBezTo>
                  <a:cubicBezTo>
                    <a:pt x="625758" y="259802"/>
                    <a:pt x="440944" y="444707"/>
                    <a:pt x="144016" y="492623"/>
                  </a:cubicBezTo>
                  <a:lnTo>
                    <a:pt x="144016" y="564631"/>
                  </a:lnTo>
                  <a:lnTo>
                    <a:pt x="0" y="432048"/>
                  </a:lnTo>
                  <a:close/>
                </a:path>
                <a:path w="576160" h="564631" fill="darkenLess" stroke="0" extrusionOk="0">
                  <a:moveTo>
                    <a:pt x="576064" y="144016"/>
                  </a:moveTo>
                  <a:lnTo>
                    <a:pt x="576064" y="0"/>
                  </a:lnTo>
                  <a:lnTo>
                    <a:pt x="576064" y="144016"/>
                  </a:lnTo>
                  <a:close/>
                </a:path>
                <a:path w="576160" h="564631" fill="none" extrusionOk="0">
                  <a:moveTo>
                    <a:pt x="576064" y="144016"/>
                  </a:moveTo>
                  <a:lnTo>
                    <a:pt x="576064" y="0"/>
                  </a:lnTo>
                  <a:lnTo>
                    <a:pt x="576064" y="144016"/>
                  </a:lnTo>
                  <a:cubicBezTo>
                    <a:pt x="576064" y="308194"/>
                    <a:pt x="398359" y="451579"/>
                    <a:pt x="144016" y="492623"/>
                  </a:cubicBezTo>
                  <a:lnTo>
                    <a:pt x="144016" y="564631"/>
                  </a:lnTo>
                  <a:lnTo>
                    <a:pt x="0" y="432048"/>
                  </a:lnTo>
                  <a:lnTo>
                    <a:pt x="144016" y="276599"/>
                  </a:lnTo>
                  <a:lnTo>
                    <a:pt x="144016" y="348607"/>
                  </a:lnTo>
                  <a:cubicBezTo>
                    <a:pt x="357216" y="314202"/>
                    <a:pt x="520387" y="206848"/>
                    <a:pt x="564425" y="72008"/>
                  </a:cubicBez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39" name="חץ מעוקל שמאלה 9"/>
            <p:cNvSpPr/>
            <p:nvPr/>
          </p:nvSpPr>
          <p:spPr>
            <a:xfrm rot="997778">
              <a:off x="5314858" y="3590120"/>
              <a:ext cx="396912" cy="274074"/>
            </a:xfrm>
            <a:custGeom>
              <a:avLst/>
              <a:gdLst>
                <a:gd name="connsiteX0" fmla="*/ 0 w 576064"/>
                <a:gd name="connsiteY0" fmla="*/ 792088 h 936104"/>
                <a:gd name="connsiteX1" fmla="*/ 144016 w 576064"/>
                <a:gd name="connsiteY1" fmla="*/ 636639 h 936104"/>
                <a:gd name="connsiteX2" fmla="*/ 144016 w 576064"/>
                <a:gd name="connsiteY2" fmla="*/ 708647 h 936104"/>
                <a:gd name="connsiteX3" fmla="*/ 564425 w 576064"/>
                <a:gd name="connsiteY3" fmla="*/ 432048 h 936104"/>
                <a:gd name="connsiteX4" fmla="*/ 144016 w 576064"/>
                <a:gd name="connsiteY4" fmla="*/ 852663 h 936104"/>
                <a:gd name="connsiteX5" fmla="*/ 144016 w 576064"/>
                <a:gd name="connsiteY5" fmla="*/ 924671 h 936104"/>
                <a:gd name="connsiteX6" fmla="*/ 0 w 576064"/>
                <a:gd name="connsiteY6" fmla="*/ 792088 h 936104"/>
                <a:gd name="connsiteX0" fmla="*/ 576064 w 576064"/>
                <a:gd name="connsiteY0" fmla="*/ 504056 h 936104"/>
                <a:gd name="connsiteX1" fmla="*/ 0 w 576064"/>
                <a:gd name="connsiteY1" fmla="*/ 144016 h 936104"/>
                <a:gd name="connsiteX2" fmla="*/ 0 w 576064"/>
                <a:gd name="connsiteY2" fmla="*/ 0 h 936104"/>
                <a:gd name="connsiteX3" fmla="*/ 576064 w 576064"/>
                <a:gd name="connsiteY3" fmla="*/ 360040 h 936104"/>
                <a:gd name="connsiteX4" fmla="*/ 576064 w 576064"/>
                <a:gd name="connsiteY4" fmla="*/ 504056 h 936104"/>
                <a:gd name="connsiteX0" fmla="*/ 576064 w 576064"/>
                <a:gd name="connsiteY0" fmla="*/ 504056 h 936104"/>
                <a:gd name="connsiteX1" fmla="*/ 0 w 576064"/>
                <a:gd name="connsiteY1" fmla="*/ 144016 h 936104"/>
                <a:gd name="connsiteX2" fmla="*/ 0 w 576064"/>
                <a:gd name="connsiteY2" fmla="*/ 0 h 936104"/>
                <a:gd name="connsiteX3" fmla="*/ 576064 w 576064"/>
                <a:gd name="connsiteY3" fmla="*/ 360040 h 936104"/>
                <a:gd name="connsiteX4" fmla="*/ 576064 w 576064"/>
                <a:gd name="connsiteY4" fmla="*/ 504056 h 936104"/>
                <a:gd name="connsiteX5" fmla="*/ 144016 w 576064"/>
                <a:gd name="connsiteY5" fmla="*/ 852663 h 936104"/>
                <a:gd name="connsiteX6" fmla="*/ 144016 w 576064"/>
                <a:gd name="connsiteY6" fmla="*/ 924671 h 936104"/>
                <a:gd name="connsiteX7" fmla="*/ 0 w 576064"/>
                <a:gd name="connsiteY7" fmla="*/ 792088 h 936104"/>
                <a:gd name="connsiteX8" fmla="*/ 144016 w 576064"/>
                <a:gd name="connsiteY8" fmla="*/ 636639 h 936104"/>
                <a:gd name="connsiteX9" fmla="*/ 144016 w 576064"/>
                <a:gd name="connsiteY9" fmla="*/ 708647 h 936104"/>
                <a:gd name="connsiteX10" fmla="*/ 564425 w 576064"/>
                <a:gd name="connsiteY10" fmla="*/ 432048 h 936104"/>
                <a:gd name="connsiteX0" fmla="*/ 0 w 576160"/>
                <a:gd name="connsiteY0" fmla="*/ 792088 h 924671"/>
                <a:gd name="connsiteX1" fmla="*/ 144016 w 576160"/>
                <a:gd name="connsiteY1" fmla="*/ 636639 h 924671"/>
                <a:gd name="connsiteX2" fmla="*/ 144016 w 576160"/>
                <a:gd name="connsiteY2" fmla="*/ 708647 h 924671"/>
                <a:gd name="connsiteX3" fmla="*/ 564425 w 576160"/>
                <a:gd name="connsiteY3" fmla="*/ 432048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0 w 576160"/>
                <a:gd name="connsiteY2" fmla="*/ 0 h 924671"/>
                <a:gd name="connsiteX3" fmla="*/ 576064 w 576160"/>
                <a:gd name="connsiteY3" fmla="*/ 360040 h 924671"/>
                <a:gd name="connsiteX4" fmla="*/ 576064 w 576160"/>
                <a:gd name="connsiteY4" fmla="*/ 504056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576064 w 576160"/>
                <a:gd name="connsiteY2" fmla="*/ 360040 h 924671"/>
                <a:gd name="connsiteX3" fmla="*/ 576064 w 576160"/>
                <a:gd name="connsiteY3" fmla="*/ 504056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7" fmla="*/ 144016 w 576160"/>
                <a:gd name="connsiteY7" fmla="*/ 636639 h 924671"/>
                <a:gd name="connsiteX8" fmla="*/ 144016 w 576160"/>
                <a:gd name="connsiteY8" fmla="*/ 708647 h 924671"/>
                <a:gd name="connsiteX9" fmla="*/ 564425 w 576160"/>
                <a:gd name="connsiteY9" fmla="*/ 432048 h 924671"/>
                <a:gd name="connsiteX0" fmla="*/ 0 w 576160"/>
                <a:gd name="connsiteY0" fmla="*/ 792088 h 924671"/>
                <a:gd name="connsiteX1" fmla="*/ 144016 w 576160"/>
                <a:gd name="connsiteY1" fmla="*/ 636639 h 924671"/>
                <a:gd name="connsiteX2" fmla="*/ 144016 w 576160"/>
                <a:gd name="connsiteY2" fmla="*/ 708647 h 924671"/>
                <a:gd name="connsiteX3" fmla="*/ 564425 w 576160"/>
                <a:gd name="connsiteY3" fmla="*/ 432048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0 w 576160"/>
                <a:gd name="connsiteY2" fmla="*/ 0 h 924671"/>
                <a:gd name="connsiteX3" fmla="*/ 576064 w 576160"/>
                <a:gd name="connsiteY3" fmla="*/ 360040 h 924671"/>
                <a:gd name="connsiteX4" fmla="*/ 576064 w 576160"/>
                <a:gd name="connsiteY4" fmla="*/ 504056 h 924671"/>
                <a:gd name="connsiteX0" fmla="*/ 576064 w 576160"/>
                <a:gd name="connsiteY0" fmla="*/ 504056 h 924671"/>
                <a:gd name="connsiteX1" fmla="*/ 576064 w 576160"/>
                <a:gd name="connsiteY1" fmla="*/ 360040 h 924671"/>
                <a:gd name="connsiteX2" fmla="*/ 576064 w 576160"/>
                <a:gd name="connsiteY2" fmla="*/ 504056 h 924671"/>
                <a:gd name="connsiteX3" fmla="*/ 144016 w 576160"/>
                <a:gd name="connsiteY3" fmla="*/ 852663 h 924671"/>
                <a:gd name="connsiteX4" fmla="*/ 144016 w 576160"/>
                <a:gd name="connsiteY4" fmla="*/ 924671 h 924671"/>
                <a:gd name="connsiteX5" fmla="*/ 0 w 576160"/>
                <a:gd name="connsiteY5" fmla="*/ 792088 h 924671"/>
                <a:gd name="connsiteX6" fmla="*/ 144016 w 576160"/>
                <a:gd name="connsiteY6" fmla="*/ 636639 h 924671"/>
                <a:gd name="connsiteX7" fmla="*/ 144016 w 576160"/>
                <a:gd name="connsiteY7" fmla="*/ 708647 h 924671"/>
                <a:gd name="connsiteX8" fmla="*/ 564425 w 576160"/>
                <a:gd name="connsiteY8" fmla="*/ 432048 h 924671"/>
                <a:gd name="connsiteX0" fmla="*/ 0 w 576160"/>
                <a:gd name="connsiteY0" fmla="*/ 648072 h 780655"/>
                <a:gd name="connsiteX1" fmla="*/ 144016 w 576160"/>
                <a:gd name="connsiteY1" fmla="*/ 492623 h 780655"/>
                <a:gd name="connsiteX2" fmla="*/ 144016 w 576160"/>
                <a:gd name="connsiteY2" fmla="*/ 564631 h 780655"/>
                <a:gd name="connsiteX3" fmla="*/ 564425 w 576160"/>
                <a:gd name="connsiteY3" fmla="*/ 288032 h 780655"/>
                <a:gd name="connsiteX4" fmla="*/ 144016 w 576160"/>
                <a:gd name="connsiteY4" fmla="*/ 708647 h 780655"/>
                <a:gd name="connsiteX5" fmla="*/ 144016 w 576160"/>
                <a:gd name="connsiteY5" fmla="*/ 780655 h 780655"/>
                <a:gd name="connsiteX6" fmla="*/ 0 w 576160"/>
                <a:gd name="connsiteY6" fmla="*/ 648072 h 780655"/>
                <a:gd name="connsiteX0" fmla="*/ 576064 w 576160"/>
                <a:gd name="connsiteY0" fmla="*/ 360040 h 780655"/>
                <a:gd name="connsiteX1" fmla="*/ 0 w 576160"/>
                <a:gd name="connsiteY1" fmla="*/ 0 h 780655"/>
                <a:gd name="connsiteX2" fmla="*/ 576064 w 576160"/>
                <a:gd name="connsiteY2" fmla="*/ 216024 h 780655"/>
                <a:gd name="connsiteX3" fmla="*/ 576064 w 576160"/>
                <a:gd name="connsiteY3" fmla="*/ 360040 h 780655"/>
                <a:gd name="connsiteX0" fmla="*/ 576064 w 576160"/>
                <a:gd name="connsiteY0" fmla="*/ 360040 h 780655"/>
                <a:gd name="connsiteX1" fmla="*/ 576064 w 576160"/>
                <a:gd name="connsiteY1" fmla="*/ 216024 h 780655"/>
                <a:gd name="connsiteX2" fmla="*/ 576064 w 576160"/>
                <a:gd name="connsiteY2" fmla="*/ 360040 h 780655"/>
                <a:gd name="connsiteX3" fmla="*/ 144016 w 576160"/>
                <a:gd name="connsiteY3" fmla="*/ 708647 h 780655"/>
                <a:gd name="connsiteX4" fmla="*/ 144016 w 576160"/>
                <a:gd name="connsiteY4" fmla="*/ 780655 h 780655"/>
                <a:gd name="connsiteX5" fmla="*/ 0 w 576160"/>
                <a:gd name="connsiteY5" fmla="*/ 648072 h 780655"/>
                <a:gd name="connsiteX6" fmla="*/ 144016 w 576160"/>
                <a:gd name="connsiteY6" fmla="*/ 492623 h 780655"/>
                <a:gd name="connsiteX7" fmla="*/ 144016 w 576160"/>
                <a:gd name="connsiteY7" fmla="*/ 564631 h 780655"/>
                <a:gd name="connsiteX8" fmla="*/ 564425 w 576160"/>
                <a:gd name="connsiteY8" fmla="*/ 288032 h 780655"/>
                <a:gd name="connsiteX0" fmla="*/ 0 w 576160"/>
                <a:gd name="connsiteY0" fmla="*/ 432048 h 564631"/>
                <a:gd name="connsiteX1" fmla="*/ 144016 w 576160"/>
                <a:gd name="connsiteY1" fmla="*/ 276599 h 564631"/>
                <a:gd name="connsiteX2" fmla="*/ 144016 w 576160"/>
                <a:gd name="connsiteY2" fmla="*/ 348607 h 564631"/>
                <a:gd name="connsiteX3" fmla="*/ 564425 w 576160"/>
                <a:gd name="connsiteY3" fmla="*/ 72008 h 564631"/>
                <a:gd name="connsiteX4" fmla="*/ 144016 w 576160"/>
                <a:gd name="connsiteY4" fmla="*/ 492623 h 564631"/>
                <a:gd name="connsiteX5" fmla="*/ 144016 w 576160"/>
                <a:gd name="connsiteY5" fmla="*/ 564631 h 564631"/>
                <a:gd name="connsiteX6" fmla="*/ 0 w 576160"/>
                <a:gd name="connsiteY6" fmla="*/ 432048 h 564631"/>
                <a:gd name="connsiteX0" fmla="*/ 576064 w 576160"/>
                <a:gd name="connsiteY0" fmla="*/ 144016 h 564631"/>
                <a:gd name="connsiteX1" fmla="*/ 576064 w 576160"/>
                <a:gd name="connsiteY1" fmla="*/ 0 h 564631"/>
                <a:gd name="connsiteX2" fmla="*/ 576064 w 576160"/>
                <a:gd name="connsiteY2" fmla="*/ 144016 h 564631"/>
                <a:gd name="connsiteX0" fmla="*/ 576064 w 576160"/>
                <a:gd name="connsiteY0" fmla="*/ 144016 h 564631"/>
                <a:gd name="connsiteX1" fmla="*/ 576064 w 576160"/>
                <a:gd name="connsiteY1" fmla="*/ 0 h 564631"/>
                <a:gd name="connsiteX2" fmla="*/ 576064 w 576160"/>
                <a:gd name="connsiteY2" fmla="*/ 144016 h 564631"/>
                <a:gd name="connsiteX3" fmla="*/ 144016 w 576160"/>
                <a:gd name="connsiteY3" fmla="*/ 492623 h 564631"/>
                <a:gd name="connsiteX4" fmla="*/ 144016 w 576160"/>
                <a:gd name="connsiteY4" fmla="*/ 564631 h 564631"/>
                <a:gd name="connsiteX5" fmla="*/ 0 w 576160"/>
                <a:gd name="connsiteY5" fmla="*/ 432048 h 564631"/>
                <a:gd name="connsiteX6" fmla="*/ 144016 w 576160"/>
                <a:gd name="connsiteY6" fmla="*/ 276599 h 564631"/>
                <a:gd name="connsiteX7" fmla="*/ 144016 w 576160"/>
                <a:gd name="connsiteY7" fmla="*/ 348607 h 564631"/>
                <a:gd name="connsiteX8" fmla="*/ 564425 w 576160"/>
                <a:gd name="connsiteY8" fmla="*/ 72008 h 56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160" h="564631" stroke="0" extrusionOk="0">
                  <a:moveTo>
                    <a:pt x="0" y="432048"/>
                  </a:moveTo>
                  <a:lnTo>
                    <a:pt x="144016" y="276599"/>
                  </a:lnTo>
                  <a:lnTo>
                    <a:pt x="144016" y="348607"/>
                  </a:lnTo>
                  <a:cubicBezTo>
                    <a:pt x="357216" y="314202"/>
                    <a:pt x="520387" y="206848"/>
                    <a:pt x="564425" y="72008"/>
                  </a:cubicBezTo>
                  <a:cubicBezTo>
                    <a:pt x="625758" y="259802"/>
                    <a:pt x="440944" y="444707"/>
                    <a:pt x="144016" y="492623"/>
                  </a:cubicBezTo>
                  <a:lnTo>
                    <a:pt x="144016" y="564631"/>
                  </a:lnTo>
                  <a:lnTo>
                    <a:pt x="0" y="432048"/>
                  </a:lnTo>
                  <a:close/>
                </a:path>
                <a:path w="576160" h="564631" fill="darkenLess" stroke="0" extrusionOk="0">
                  <a:moveTo>
                    <a:pt x="576064" y="144016"/>
                  </a:moveTo>
                  <a:lnTo>
                    <a:pt x="576064" y="0"/>
                  </a:lnTo>
                  <a:lnTo>
                    <a:pt x="576064" y="144016"/>
                  </a:lnTo>
                  <a:close/>
                </a:path>
                <a:path w="576160" h="564631" fill="none" extrusionOk="0">
                  <a:moveTo>
                    <a:pt x="576064" y="144016"/>
                  </a:moveTo>
                  <a:lnTo>
                    <a:pt x="576064" y="0"/>
                  </a:lnTo>
                  <a:lnTo>
                    <a:pt x="576064" y="144016"/>
                  </a:lnTo>
                  <a:cubicBezTo>
                    <a:pt x="576064" y="308194"/>
                    <a:pt x="398359" y="451579"/>
                    <a:pt x="144016" y="492623"/>
                  </a:cubicBezTo>
                  <a:lnTo>
                    <a:pt x="144016" y="564631"/>
                  </a:lnTo>
                  <a:lnTo>
                    <a:pt x="0" y="432048"/>
                  </a:lnTo>
                  <a:lnTo>
                    <a:pt x="144016" y="276599"/>
                  </a:lnTo>
                  <a:lnTo>
                    <a:pt x="144016" y="348607"/>
                  </a:lnTo>
                  <a:cubicBezTo>
                    <a:pt x="357216" y="314202"/>
                    <a:pt x="520387" y="206848"/>
                    <a:pt x="564425" y="72008"/>
                  </a:cubicBez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קבוצה 39"/>
          <p:cNvGrpSpPr/>
          <p:nvPr/>
        </p:nvGrpSpPr>
        <p:grpSpPr>
          <a:xfrm rot="9640397">
            <a:off x="5195675" y="1613765"/>
            <a:ext cx="600708" cy="587683"/>
            <a:chOff x="5314858" y="3518240"/>
            <a:chExt cx="1014780" cy="345954"/>
          </a:xfrm>
        </p:grpSpPr>
        <p:sp>
          <p:nvSpPr>
            <p:cNvPr id="41" name="חץ מעוקל שמאלה 9"/>
            <p:cNvSpPr/>
            <p:nvPr/>
          </p:nvSpPr>
          <p:spPr>
            <a:xfrm rot="12030504">
              <a:off x="5778178" y="3518240"/>
              <a:ext cx="551460" cy="302365"/>
            </a:xfrm>
            <a:custGeom>
              <a:avLst/>
              <a:gdLst>
                <a:gd name="connsiteX0" fmla="*/ 0 w 576064"/>
                <a:gd name="connsiteY0" fmla="*/ 792088 h 936104"/>
                <a:gd name="connsiteX1" fmla="*/ 144016 w 576064"/>
                <a:gd name="connsiteY1" fmla="*/ 636639 h 936104"/>
                <a:gd name="connsiteX2" fmla="*/ 144016 w 576064"/>
                <a:gd name="connsiteY2" fmla="*/ 708647 h 936104"/>
                <a:gd name="connsiteX3" fmla="*/ 564425 w 576064"/>
                <a:gd name="connsiteY3" fmla="*/ 432048 h 936104"/>
                <a:gd name="connsiteX4" fmla="*/ 144016 w 576064"/>
                <a:gd name="connsiteY4" fmla="*/ 852663 h 936104"/>
                <a:gd name="connsiteX5" fmla="*/ 144016 w 576064"/>
                <a:gd name="connsiteY5" fmla="*/ 924671 h 936104"/>
                <a:gd name="connsiteX6" fmla="*/ 0 w 576064"/>
                <a:gd name="connsiteY6" fmla="*/ 792088 h 936104"/>
                <a:gd name="connsiteX0" fmla="*/ 576064 w 576064"/>
                <a:gd name="connsiteY0" fmla="*/ 504056 h 936104"/>
                <a:gd name="connsiteX1" fmla="*/ 0 w 576064"/>
                <a:gd name="connsiteY1" fmla="*/ 144016 h 936104"/>
                <a:gd name="connsiteX2" fmla="*/ 0 w 576064"/>
                <a:gd name="connsiteY2" fmla="*/ 0 h 936104"/>
                <a:gd name="connsiteX3" fmla="*/ 576064 w 576064"/>
                <a:gd name="connsiteY3" fmla="*/ 360040 h 936104"/>
                <a:gd name="connsiteX4" fmla="*/ 576064 w 576064"/>
                <a:gd name="connsiteY4" fmla="*/ 504056 h 936104"/>
                <a:gd name="connsiteX0" fmla="*/ 576064 w 576064"/>
                <a:gd name="connsiteY0" fmla="*/ 504056 h 936104"/>
                <a:gd name="connsiteX1" fmla="*/ 0 w 576064"/>
                <a:gd name="connsiteY1" fmla="*/ 144016 h 936104"/>
                <a:gd name="connsiteX2" fmla="*/ 0 w 576064"/>
                <a:gd name="connsiteY2" fmla="*/ 0 h 936104"/>
                <a:gd name="connsiteX3" fmla="*/ 576064 w 576064"/>
                <a:gd name="connsiteY3" fmla="*/ 360040 h 936104"/>
                <a:gd name="connsiteX4" fmla="*/ 576064 w 576064"/>
                <a:gd name="connsiteY4" fmla="*/ 504056 h 936104"/>
                <a:gd name="connsiteX5" fmla="*/ 144016 w 576064"/>
                <a:gd name="connsiteY5" fmla="*/ 852663 h 936104"/>
                <a:gd name="connsiteX6" fmla="*/ 144016 w 576064"/>
                <a:gd name="connsiteY6" fmla="*/ 924671 h 936104"/>
                <a:gd name="connsiteX7" fmla="*/ 0 w 576064"/>
                <a:gd name="connsiteY7" fmla="*/ 792088 h 936104"/>
                <a:gd name="connsiteX8" fmla="*/ 144016 w 576064"/>
                <a:gd name="connsiteY8" fmla="*/ 636639 h 936104"/>
                <a:gd name="connsiteX9" fmla="*/ 144016 w 576064"/>
                <a:gd name="connsiteY9" fmla="*/ 708647 h 936104"/>
                <a:gd name="connsiteX10" fmla="*/ 564425 w 576064"/>
                <a:gd name="connsiteY10" fmla="*/ 432048 h 936104"/>
                <a:gd name="connsiteX0" fmla="*/ 0 w 576160"/>
                <a:gd name="connsiteY0" fmla="*/ 792088 h 924671"/>
                <a:gd name="connsiteX1" fmla="*/ 144016 w 576160"/>
                <a:gd name="connsiteY1" fmla="*/ 636639 h 924671"/>
                <a:gd name="connsiteX2" fmla="*/ 144016 w 576160"/>
                <a:gd name="connsiteY2" fmla="*/ 708647 h 924671"/>
                <a:gd name="connsiteX3" fmla="*/ 564425 w 576160"/>
                <a:gd name="connsiteY3" fmla="*/ 432048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0 w 576160"/>
                <a:gd name="connsiteY2" fmla="*/ 0 h 924671"/>
                <a:gd name="connsiteX3" fmla="*/ 576064 w 576160"/>
                <a:gd name="connsiteY3" fmla="*/ 360040 h 924671"/>
                <a:gd name="connsiteX4" fmla="*/ 576064 w 576160"/>
                <a:gd name="connsiteY4" fmla="*/ 504056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576064 w 576160"/>
                <a:gd name="connsiteY2" fmla="*/ 360040 h 924671"/>
                <a:gd name="connsiteX3" fmla="*/ 576064 w 576160"/>
                <a:gd name="connsiteY3" fmla="*/ 504056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7" fmla="*/ 144016 w 576160"/>
                <a:gd name="connsiteY7" fmla="*/ 636639 h 924671"/>
                <a:gd name="connsiteX8" fmla="*/ 144016 w 576160"/>
                <a:gd name="connsiteY8" fmla="*/ 708647 h 924671"/>
                <a:gd name="connsiteX9" fmla="*/ 564425 w 576160"/>
                <a:gd name="connsiteY9" fmla="*/ 432048 h 924671"/>
                <a:gd name="connsiteX0" fmla="*/ 0 w 576160"/>
                <a:gd name="connsiteY0" fmla="*/ 792088 h 924671"/>
                <a:gd name="connsiteX1" fmla="*/ 144016 w 576160"/>
                <a:gd name="connsiteY1" fmla="*/ 636639 h 924671"/>
                <a:gd name="connsiteX2" fmla="*/ 144016 w 576160"/>
                <a:gd name="connsiteY2" fmla="*/ 708647 h 924671"/>
                <a:gd name="connsiteX3" fmla="*/ 564425 w 576160"/>
                <a:gd name="connsiteY3" fmla="*/ 432048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0 w 576160"/>
                <a:gd name="connsiteY2" fmla="*/ 0 h 924671"/>
                <a:gd name="connsiteX3" fmla="*/ 576064 w 576160"/>
                <a:gd name="connsiteY3" fmla="*/ 360040 h 924671"/>
                <a:gd name="connsiteX4" fmla="*/ 576064 w 576160"/>
                <a:gd name="connsiteY4" fmla="*/ 504056 h 924671"/>
                <a:gd name="connsiteX0" fmla="*/ 576064 w 576160"/>
                <a:gd name="connsiteY0" fmla="*/ 504056 h 924671"/>
                <a:gd name="connsiteX1" fmla="*/ 576064 w 576160"/>
                <a:gd name="connsiteY1" fmla="*/ 360040 h 924671"/>
                <a:gd name="connsiteX2" fmla="*/ 576064 w 576160"/>
                <a:gd name="connsiteY2" fmla="*/ 504056 h 924671"/>
                <a:gd name="connsiteX3" fmla="*/ 144016 w 576160"/>
                <a:gd name="connsiteY3" fmla="*/ 852663 h 924671"/>
                <a:gd name="connsiteX4" fmla="*/ 144016 w 576160"/>
                <a:gd name="connsiteY4" fmla="*/ 924671 h 924671"/>
                <a:gd name="connsiteX5" fmla="*/ 0 w 576160"/>
                <a:gd name="connsiteY5" fmla="*/ 792088 h 924671"/>
                <a:gd name="connsiteX6" fmla="*/ 144016 w 576160"/>
                <a:gd name="connsiteY6" fmla="*/ 636639 h 924671"/>
                <a:gd name="connsiteX7" fmla="*/ 144016 w 576160"/>
                <a:gd name="connsiteY7" fmla="*/ 708647 h 924671"/>
                <a:gd name="connsiteX8" fmla="*/ 564425 w 576160"/>
                <a:gd name="connsiteY8" fmla="*/ 432048 h 924671"/>
                <a:gd name="connsiteX0" fmla="*/ 0 w 576160"/>
                <a:gd name="connsiteY0" fmla="*/ 648072 h 780655"/>
                <a:gd name="connsiteX1" fmla="*/ 144016 w 576160"/>
                <a:gd name="connsiteY1" fmla="*/ 492623 h 780655"/>
                <a:gd name="connsiteX2" fmla="*/ 144016 w 576160"/>
                <a:gd name="connsiteY2" fmla="*/ 564631 h 780655"/>
                <a:gd name="connsiteX3" fmla="*/ 564425 w 576160"/>
                <a:gd name="connsiteY3" fmla="*/ 288032 h 780655"/>
                <a:gd name="connsiteX4" fmla="*/ 144016 w 576160"/>
                <a:gd name="connsiteY4" fmla="*/ 708647 h 780655"/>
                <a:gd name="connsiteX5" fmla="*/ 144016 w 576160"/>
                <a:gd name="connsiteY5" fmla="*/ 780655 h 780655"/>
                <a:gd name="connsiteX6" fmla="*/ 0 w 576160"/>
                <a:gd name="connsiteY6" fmla="*/ 648072 h 780655"/>
                <a:gd name="connsiteX0" fmla="*/ 576064 w 576160"/>
                <a:gd name="connsiteY0" fmla="*/ 360040 h 780655"/>
                <a:gd name="connsiteX1" fmla="*/ 0 w 576160"/>
                <a:gd name="connsiteY1" fmla="*/ 0 h 780655"/>
                <a:gd name="connsiteX2" fmla="*/ 576064 w 576160"/>
                <a:gd name="connsiteY2" fmla="*/ 216024 h 780655"/>
                <a:gd name="connsiteX3" fmla="*/ 576064 w 576160"/>
                <a:gd name="connsiteY3" fmla="*/ 360040 h 780655"/>
                <a:gd name="connsiteX0" fmla="*/ 576064 w 576160"/>
                <a:gd name="connsiteY0" fmla="*/ 360040 h 780655"/>
                <a:gd name="connsiteX1" fmla="*/ 576064 w 576160"/>
                <a:gd name="connsiteY1" fmla="*/ 216024 h 780655"/>
                <a:gd name="connsiteX2" fmla="*/ 576064 w 576160"/>
                <a:gd name="connsiteY2" fmla="*/ 360040 h 780655"/>
                <a:gd name="connsiteX3" fmla="*/ 144016 w 576160"/>
                <a:gd name="connsiteY3" fmla="*/ 708647 h 780655"/>
                <a:gd name="connsiteX4" fmla="*/ 144016 w 576160"/>
                <a:gd name="connsiteY4" fmla="*/ 780655 h 780655"/>
                <a:gd name="connsiteX5" fmla="*/ 0 w 576160"/>
                <a:gd name="connsiteY5" fmla="*/ 648072 h 780655"/>
                <a:gd name="connsiteX6" fmla="*/ 144016 w 576160"/>
                <a:gd name="connsiteY6" fmla="*/ 492623 h 780655"/>
                <a:gd name="connsiteX7" fmla="*/ 144016 w 576160"/>
                <a:gd name="connsiteY7" fmla="*/ 564631 h 780655"/>
                <a:gd name="connsiteX8" fmla="*/ 564425 w 576160"/>
                <a:gd name="connsiteY8" fmla="*/ 288032 h 780655"/>
                <a:gd name="connsiteX0" fmla="*/ 0 w 576160"/>
                <a:gd name="connsiteY0" fmla="*/ 432048 h 564631"/>
                <a:gd name="connsiteX1" fmla="*/ 144016 w 576160"/>
                <a:gd name="connsiteY1" fmla="*/ 276599 h 564631"/>
                <a:gd name="connsiteX2" fmla="*/ 144016 w 576160"/>
                <a:gd name="connsiteY2" fmla="*/ 348607 h 564631"/>
                <a:gd name="connsiteX3" fmla="*/ 564425 w 576160"/>
                <a:gd name="connsiteY3" fmla="*/ 72008 h 564631"/>
                <a:gd name="connsiteX4" fmla="*/ 144016 w 576160"/>
                <a:gd name="connsiteY4" fmla="*/ 492623 h 564631"/>
                <a:gd name="connsiteX5" fmla="*/ 144016 w 576160"/>
                <a:gd name="connsiteY5" fmla="*/ 564631 h 564631"/>
                <a:gd name="connsiteX6" fmla="*/ 0 w 576160"/>
                <a:gd name="connsiteY6" fmla="*/ 432048 h 564631"/>
                <a:gd name="connsiteX0" fmla="*/ 576064 w 576160"/>
                <a:gd name="connsiteY0" fmla="*/ 144016 h 564631"/>
                <a:gd name="connsiteX1" fmla="*/ 576064 w 576160"/>
                <a:gd name="connsiteY1" fmla="*/ 0 h 564631"/>
                <a:gd name="connsiteX2" fmla="*/ 576064 w 576160"/>
                <a:gd name="connsiteY2" fmla="*/ 144016 h 564631"/>
                <a:gd name="connsiteX0" fmla="*/ 576064 w 576160"/>
                <a:gd name="connsiteY0" fmla="*/ 144016 h 564631"/>
                <a:gd name="connsiteX1" fmla="*/ 576064 w 576160"/>
                <a:gd name="connsiteY1" fmla="*/ 0 h 564631"/>
                <a:gd name="connsiteX2" fmla="*/ 576064 w 576160"/>
                <a:gd name="connsiteY2" fmla="*/ 144016 h 564631"/>
                <a:gd name="connsiteX3" fmla="*/ 144016 w 576160"/>
                <a:gd name="connsiteY3" fmla="*/ 492623 h 564631"/>
                <a:gd name="connsiteX4" fmla="*/ 144016 w 576160"/>
                <a:gd name="connsiteY4" fmla="*/ 564631 h 564631"/>
                <a:gd name="connsiteX5" fmla="*/ 0 w 576160"/>
                <a:gd name="connsiteY5" fmla="*/ 432048 h 564631"/>
                <a:gd name="connsiteX6" fmla="*/ 144016 w 576160"/>
                <a:gd name="connsiteY6" fmla="*/ 276599 h 564631"/>
                <a:gd name="connsiteX7" fmla="*/ 144016 w 576160"/>
                <a:gd name="connsiteY7" fmla="*/ 348607 h 564631"/>
                <a:gd name="connsiteX8" fmla="*/ 564425 w 576160"/>
                <a:gd name="connsiteY8" fmla="*/ 72008 h 56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160" h="564631" stroke="0" extrusionOk="0">
                  <a:moveTo>
                    <a:pt x="0" y="432048"/>
                  </a:moveTo>
                  <a:lnTo>
                    <a:pt x="144016" y="276599"/>
                  </a:lnTo>
                  <a:lnTo>
                    <a:pt x="144016" y="348607"/>
                  </a:lnTo>
                  <a:cubicBezTo>
                    <a:pt x="357216" y="314202"/>
                    <a:pt x="520387" y="206848"/>
                    <a:pt x="564425" y="72008"/>
                  </a:cubicBezTo>
                  <a:cubicBezTo>
                    <a:pt x="625758" y="259802"/>
                    <a:pt x="440944" y="444707"/>
                    <a:pt x="144016" y="492623"/>
                  </a:cubicBezTo>
                  <a:lnTo>
                    <a:pt x="144016" y="564631"/>
                  </a:lnTo>
                  <a:lnTo>
                    <a:pt x="0" y="432048"/>
                  </a:lnTo>
                  <a:close/>
                </a:path>
                <a:path w="576160" h="564631" fill="darkenLess" stroke="0" extrusionOk="0">
                  <a:moveTo>
                    <a:pt x="576064" y="144016"/>
                  </a:moveTo>
                  <a:lnTo>
                    <a:pt x="576064" y="0"/>
                  </a:lnTo>
                  <a:lnTo>
                    <a:pt x="576064" y="144016"/>
                  </a:lnTo>
                  <a:close/>
                </a:path>
                <a:path w="576160" h="564631" fill="none" extrusionOk="0">
                  <a:moveTo>
                    <a:pt x="576064" y="144016"/>
                  </a:moveTo>
                  <a:lnTo>
                    <a:pt x="576064" y="0"/>
                  </a:lnTo>
                  <a:lnTo>
                    <a:pt x="576064" y="144016"/>
                  </a:lnTo>
                  <a:cubicBezTo>
                    <a:pt x="576064" y="308194"/>
                    <a:pt x="398359" y="451579"/>
                    <a:pt x="144016" y="492623"/>
                  </a:cubicBezTo>
                  <a:lnTo>
                    <a:pt x="144016" y="564631"/>
                  </a:lnTo>
                  <a:lnTo>
                    <a:pt x="0" y="432048"/>
                  </a:lnTo>
                  <a:lnTo>
                    <a:pt x="144016" y="276599"/>
                  </a:lnTo>
                  <a:lnTo>
                    <a:pt x="144016" y="348607"/>
                  </a:lnTo>
                  <a:cubicBezTo>
                    <a:pt x="357216" y="314202"/>
                    <a:pt x="520387" y="206848"/>
                    <a:pt x="564425" y="72008"/>
                  </a:cubicBez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42" name="חץ מעוקל שמאלה 9"/>
            <p:cNvSpPr/>
            <p:nvPr/>
          </p:nvSpPr>
          <p:spPr>
            <a:xfrm rot="997778">
              <a:off x="5314858" y="3590120"/>
              <a:ext cx="396912" cy="274074"/>
            </a:xfrm>
            <a:custGeom>
              <a:avLst/>
              <a:gdLst>
                <a:gd name="connsiteX0" fmla="*/ 0 w 576064"/>
                <a:gd name="connsiteY0" fmla="*/ 792088 h 936104"/>
                <a:gd name="connsiteX1" fmla="*/ 144016 w 576064"/>
                <a:gd name="connsiteY1" fmla="*/ 636639 h 936104"/>
                <a:gd name="connsiteX2" fmla="*/ 144016 w 576064"/>
                <a:gd name="connsiteY2" fmla="*/ 708647 h 936104"/>
                <a:gd name="connsiteX3" fmla="*/ 564425 w 576064"/>
                <a:gd name="connsiteY3" fmla="*/ 432048 h 936104"/>
                <a:gd name="connsiteX4" fmla="*/ 144016 w 576064"/>
                <a:gd name="connsiteY4" fmla="*/ 852663 h 936104"/>
                <a:gd name="connsiteX5" fmla="*/ 144016 w 576064"/>
                <a:gd name="connsiteY5" fmla="*/ 924671 h 936104"/>
                <a:gd name="connsiteX6" fmla="*/ 0 w 576064"/>
                <a:gd name="connsiteY6" fmla="*/ 792088 h 936104"/>
                <a:gd name="connsiteX0" fmla="*/ 576064 w 576064"/>
                <a:gd name="connsiteY0" fmla="*/ 504056 h 936104"/>
                <a:gd name="connsiteX1" fmla="*/ 0 w 576064"/>
                <a:gd name="connsiteY1" fmla="*/ 144016 h 936104"/>
                <a:gd name="connsiteX2" fmla="*/ 0 w 576064"/>
                <a:gd name="connsiteY2" fmla="*/ 0 h 936104"/>
                <a:gd name="connsiteX3" fmla="*/ 576064 w 576064"/>
                <a:gd name="connsiteY3" fmla="*/ 360040 h 936104"/>
                <a:gd name="connsiteX4" fmla="*/ 576064 w 576064"/>
                <a:gd name="connsiteY4" fmla="*/ 504056 h 936104"/>
                <a:gd name="connsiteX0" fmla="*/ 576064 w 576064"/>
                <a:gd name="connsiteY0" fmla="*/ 504056 h 936104"/>
                <a:gd name="connsiteX1" fmla="*/ 0 w 576064"/>
                <a:gd name="connsiteY1" fmla="*/ 144016 h 936104"/>
                <a:gd name="connsiteX2" fmla="*/ 0 w 576064"/>
                <a:gd name="connsiteY2" fmla="*/ 0 h 936104"/>
                <a:gd name="connsiteX3" fmla="*/ 576064 w 576064"/>
                <a:gd name="connsiteY3" fmla="*/ 360040 h 936104"/>
                <a:gd name="connsiteX4" fmla="*/ 576064 w 576064"/>
                <a:gd name="connsiteY4" fmla="*/ 504056 h 936104"/>
                <a:gd name="connsiteX5" fmla="*/ 144016 w 576064"/>
                <a:gd name="connsiteY5" fmla="*/ 852663 h 936104"/>
                <a:gd name="connsiteX6" fmla="*/ 144016 w 576064"/>
                <a:gd name="connsiteY6" fmla="*/ 924671 h 936104"/>
                <a:gd name="connsiteX7" fmla="*/ 0 w 576064"/>
                <a:gd name="connsiteY7" fmla="*/ 792088 h 936104"/>
                <a:gd name="connsiteX8" fmla="*/ 144016 w 576064"/>
                <a:gd name="connsiteY8" fmla="*/ 636639 h 936104"/>
                <a:gd name="connsiteX9" fmla="*/ 144016 w 576064"/>
                <a:gd name="connsiteY9" fmla="*/ 708647 h 936104"/>
                <a:gd name="connsiteX10" fmla="*/ 564425 w 576064"/>
                <a:gd name="connsiteY10" fmla="*/ 432048 h 936104"/>
                <a:gd name="connsiteX0" fmla="*/ 0 w 576160"/>
                <a:gd name="connsiteY0" fmla="*/ 792088 h 924671"/>
                <a:gd name="connsiteX1" fmla="*/ 144016 w 576160"/>
                <a:gd name="connsiteY1" fmla="*/ 636639 h 924671"/>
                <a:gd name="connsiteX2" fmla="*/ 144016 w 576160"/>
                <a:gd name="connsiteY2" fmla="*/ 708647 h 924671"/>
                <a:gd name="connsiteX3" fmla="*/ 564425 w 576160"/>
                <a:gd name="connsiteY3" fmla="*/ 432048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0 w 576160"/>
                <a:gd name="connsiteY2" fmla="*/ 0 h 924671"/>
                <a:gd name="connsiteX3" fmla="*/ 576064 w 576160"/>
                <a:gd name="connsiteY3" fmla="*/ 360040 h 924671"/>
                <a:gd name="connsiteX4" fmla="*/ 576064 w 576160"/>
                <a:gd name="connsiteY4" fmla="*/ 504056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576064 w 576160"/>
                <a:gd name="connsiteY2" fmla="*/ 360040 h 924671"/>
                <a:gd name="connsiteX3" fmla="*/ 576064 w 576160"/>
                <a:gd name="connsiteY3" fmla="*/ 504056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7" fmla="*/ 144016 w 576160"/>
                <a:gd name="connsiteY7" fmla="*/ 636639 h 924671"/>
                <a:gd name="connsiteX8" fmla="*/ 144016 w 576160"/>
                <a:gd name="connsiteY8" fmla="*/ 708647 h 924671"/>
                <a:gd name="connsiteX9" fmla="*/ 564425 w 576160"/>
                <a:gd name="connsiteY9" fmla="*/ 432048 h 924671"/>
                <a:gd name="connsiteX0" fmla="*/ 0 w 576160"/>
                <a:gd name="connsiteY0" fmla="*/ 792088 h 924671"/>
                <a:gd name="connsiteX1" fmla="*/ 144016 w 576160"/>
                <a:gd name="connsiteY1" fmla="*/ 636639 h 924671"/>
                <a:gd name="connsiteX2" fmla="*/ 144016 w 576160"/>
                <a:gd name="connsiteY2" fmla="*/ 708647 h 924671"/>
                <a:gd name="connsiteX3" fmla="*/ 564425 w 576160"/>
                <a:gd name="connsiteY3" fmla="*/ 432048 h 924671"/>
                <a:gd name="connsiteX4" fmla="*/ 144016 w 576160"/>
                <a:gd name="connsiteY4" fmla="*/ 852663 h 924671"/>
                <a:gd name="connsiteX5" fmla="*/ 144016 w 576160"/>
                <a:gd name="connsiteY5" fmla="*/ 924671 h 924671"/>
                <a:gd name="connsiteX6" fmla="*/ 0 w 576160"/>
                <a:gd name="connsiteY6" fmla="*/ 792088 h 924671"/>
                <a:gd name="connsiteX0" fmla="*/ 576064 w 576160"/>
                <a:gd name="connsiteY0" fmla="*/ 504056 h 924671"/>
                <a:gd name="connsiteX1" fmla="*/ 0 w 576160"/>
                <a:gd name="connsiteY1" fmla="*/ 144016 h 924671"/>
                <a:gd name="connsiteX2" fmla="*/ 0 w 576160"/>
                <a:gd name="connsiteY2" fmla="*/ 0 h 924671"/>
                <a:gd name="connsiteX3" fmla="*/ 576064 w 576160"/>
                <a:gd name="connsiteY3" fmla="*/ 360040 h 924671"/>
                <a:gd name="connsiteX4" fmla="*/ 576064 w 576160"/>
                <a:gd name="connsiteY4" fmla="*/ 504056 h 924671"/>
                <a:gd name="connsiteX0" fmla="*/ 576064 w 576160"/>
                <a:gd name="connsiteY0" fmla="*/ 504056 h 924671"/>
                <a:gd name="connsiteX1" fmla="*/ 576064 w 576160"/>
                <a:gd name="connsiteY1" fmla="*/ 360040 h 924671"/>
                <a:gd name="connsiteX2" fmla="*/ 576064 w 576160"/>
                <a:gd name="connsiteY2" fmla="*/ 504056 h 924671"/>
                <a:gd name="connsiteX3" fmla="*/ 144016 w 576160"/>
                <a:gd name="connsiteY3" fmla="*/ 852663 h 924671"/>
                <a:gd name="connsiteX4" fmla="*/ 144016 w 576160"/>
                <a:gd name="connsiteY4" fmla="*/ 924671 h 924671"/>
                <a:gd name="connsiteX5" fmla="*/ 0 w 576160"/>
                <a:gd name="connsiteY5" fmla="*/ 792088 h 924671"/>
                <a:gd name="connsiteX6" fmla="*/ 144016 w 576160"/>
                <a:gd name="connsiteY6" fmla="*/ 636639 h 924671"/>
                <a:gd name="connsiteX7" fmla="*/ 144016 w 576160"/>
                <a:gd name="connsiteY7" fmla="*/ 708647 h 924671"/>
                <a:gd name="connsiteX8" fmla="*/ 564425 w 576160"/>
                <a:gd name="connsiteY8" fmla="*/ 432048 h 924671"/>
                <a:gd name="connsiteX0" fmla="*/ 0 w 576160"/>
                <a:gd name="connsiteY0" fmla="*/ 648072 h 780655"/>
                <a:gd name="connsiteX1" fmla="*/ 144016 w 576160"/>
                <a:gd name="connsiteY1" fmla="*/ 492623 h 780655"/>
                <a:gd name="connsiteX2" fmla="*/ 144016 w 576160"/>
                <a:gd name="connsiteY2" fmla="*/ 564631 h 780655"/>
                <a:gd name="connsiteX3" fmla="*/ 564425 w 576160"/>
                <a:gd name="connsiteY3" fmla="*/ 288032 h 780655"/>
                <a:gd name="connsiteX4" fmla="*/ 144016 w 576160"/>
                <a:gd name="connsiteY4" fmla="*/ 708647 h 780655"/>
                <a:gd name="connsiteX5" fmla="*/ 144016 w 576160"/>
                <a:gd name="connsiteY5" fmla="*/ 780655 h 780655"/>
                <a:gd name="connsiteX6" fmla="*/ 0 w 576160"/>
                <a:gd name="connsiteY6" fmla="*/ 648072 h 780655"/>
                <a:gd name="connsiteX0" fmla="*/ 576064 w 576160"/>
                <a:gd name="connsiteY0" fmla="*/ 360040 h 780655"/>
                <a:gd name="connsiteX1" fmla="*/ 0 w 576160"/>
                <a:gd name="connsiteY1" fmla="*/ 0 h 780655"/>
                <a:gd name="connsiteX2" fmla="*/ 576064 w 576160"/>
                <a:gd name="connsiteY2" fmla="*/ 216024 h 780655"/>
                <a:gd name="connsiteX3" fmla="*/ 576064 w 576160"/>
                <a:gd name="connsiteY3" fmla="*/ 360040 h 780655"/>
                <a:gd name="connsiteX0" fmla="*/ 576064 w 576160"/>
                <a:gd name="connsiteY0" fmla="*/ 360040 h 780655"/>
                <a:gd name="connsiteX1" fmla="*/ 576064 w 576160"/>
                <a:gd name="connsiteY1" fmla="*/ 216024 h 780655"/>
                <a:gd name="connsiteX2" fmla="*/ 576064 w 576160"/>
                <a:gd name="connsiteY2" fmla="*/ 360040 h 780655"/>
                <a:gd name="connsiteX3" fmla="*/ 144016 w 576160"/>
                <a:gd name="connsiteY3" fmla="*/ 708647 h 780655"/>
                <a:gd name="connsiteX4" fmla="*/ 144016 w 576160"/>
                <a:gd name="connsiteY4" fmla="*/ 780655 h 780655"/>
                <a:gd name="connsiteX5" fmla="*/ 0 w 576160"/>
                <a:gd name="connsiteY5" fmla="*/ 648072 h 780655"/>
                <a:gd name="connsiteX6" fmla="*/ 144016 w 576160"/>
                <a:gd name="connsiteY6" fmla="*/ 492623 h 780655"/>
                <a:gd name="connsiteX7" fmla="*/ 144016 w 576160"/>
                <a:gd name="connsiteY7" fmla="*/ 564631 h 780655"/>
                <a:gd name="connsiteX8" fmla="*/ 564425 w 576160"/>
                <a:gd name="connsiteY8" fmla="*/ 288032 h 780655"/>
                <a:gd name="connsiteX0" fmla="*/ 0 w 576160"/>
                <a:gd name="connsiteY0" fmla="*/ 432048 h 564631"/>
                <a:gd name="connsiteX1" fmla="*/ 144016 w 576160"/>
                <a:gd name="connsiteY1" fmla="*/ 276599 h 564631"/>
                <a:gd name="connsiteX2" fmla="*/ 144016 w 576160"/>
                <a:gd name="connsiteY2" fmla="*/ 348607 h 564631"/>
                <a:gd name="connsiteX3" fmla="*/ 564425 w 576160"/>
                <a:gd name="connsiteY3" fmla="*/ 72008 h 564631"/>
                <a:gd name="connsiteX4" fmla="*/ 144016 w 576160"/>
                <a:gd name="connsiteY4" fmla="*/ 492623 h 564631"/>
                <a:gd name="connsiteX5" fmla="*/ 144016 w 576160"/>
                <a:gd name="connsiteY5" fmla="*/ 564631 h 564631"/>
                <a:gd name="connsiteX6" fmla="*/ 0 w 576160"/>
                <a:gd name="connsiteY6" fmla="*/ 432048 h 564631"/>
                <a:gd name="connsiteX0" fmla="*/ 576064 w 576160"/>
                <a:gd name="connsiteY0" fmla="*/ 144016 h 564631"/>
                <a:gd name="connsiteX1" fmla="*/ 576064 w 576160"/>
                <a:gd name="connsiteY1" fmla="*/ 0 h 564631"/>
                <a:gd name="connsiteX2" fmla="*/ 576064 w 576160"/>
                <a:gd name="connsiteY2" fmla="*/ 144016 h 564631"/>
                <a:gd name="connsiteX0" fmla="*/ 576064 w 576160"/>
                <a:gd name="connsiteY0" fmla="*/ 144016 h 564631"/>
                <a:gd name="connsiteX1" fmla="*/ 576064 w 576160"/>
                <a:gd name="connsiteY1" fmla="*/ 0 h 564631"/>
                <a:gd name="connsiteX2" fmla="*/ 576064 w 576160"/>
                <a:gd name="connsiteY2" fmla="*/ 144016 h 564631"/>
                <a:gd name="connsiteX3" fmla="*/ 144016 w 576160"/>
                <a:gd name="connsiteY3" fmla="*/ 492623 h 564631"/>
                <a:gd name="connsiteX4" fmla="*/ 144016 w 576160"/>
                <a:gd name="connsiteY4" fmla="*/ 564631 h 564631"/>
                <a:gd name="connsiteX5" fmla="*/ 0 w 576160"/>
                <a:gd name="connsiteY5" fmla="*/ 432048 h 564631"/>
                <a:gd name="connsiteX6" fmla="*/ 144016 w 576160"/>
                <a:gd name="connsiteY6" fmla="*/ 276599 h 564631"/>
                <a:gd name="connsiteX7" fmla="*/ 144016 w 576160"/>
                <a:gd name="connsiteY7" fmla="*/ 348607 h 564631"/>
                <a:gd name="connsiteX8" fmla="*/ 564425 w 576160"/>
                <a:gd name="connsiteY8" fmla="*/ 72008 h 56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160" h="564631" stroke="0" extrusionOk="0">
                  <a:moveTo>
                    <a:pt x="0" y="432048"/>
                  </a:moveTo>
                  <a:lnTo>
                    <a:pt x="144016" y="276599"/>
                  </a:lnTo>
                  <a:lnTo>
                    <a:pt x="144016" y="348607"/>
                  </a:lnTo>
                  <a:cubicBezTo>
                    <a:pt x="357216" y="314202"/>
                    <a:pt x="520387" y="206848"/>
                    <a:pt x="564425" y="72008"/>
                  </a:cubicBezTo>
                  <a:cubicBezTo>
                    <a:pt x="625758" y="259802"/>
                    <a:pt x="440944" y="444707"/>
                    <a:pt x="144016" y="492623"/>
                  </a:cubicBezTo>
                  <a:lnTo>
                    <a:pt x="144016" y="564631"/>
                  </a:lnTo>
                  <a:lnTo>
                    <a:pt x="0" y="432048"/>
                  </a:lnTo>
                  <a:close/>
                </a:path>
                <a:path w="576160" h="564631" fill="darkenLess" stroke="0" extrusionOk="0">
                  <a:moveTo>
                    <a:pt x="576064" y="144016"/>
                  </a:moveTo>
                  <a:lnTo>
                    <a:pt x="576064" y="0"/>
                  </a:lnTo>
                  <a:lnTo>
                    <a:pt x="576064" y="144016"/>
                  </a:lnTo>
                  <a:close/>
                </a:path>
                <a:path w="576160" h="564631" fill="none" extrusionOk="0">
                  <a:moveTo>
                    <a:pt x="576064" y="144016"/>
                  </a:moveTo>
                  <a:lnTo>
                    <a:pt x="576064" y="0"/>
                  </a:lnTo>
                  <a:lnTo>
                    <a:pt x="576064" y="144016"/>
                  </a:lnTo>
                  <a:cubicBezTo>
                    <a:pt x="576064" y="308194"/>
                    <a:pt x="398359" y="451579"/>
                    <a:pt x="144016" y="492623"/>
                  </a:cubicBezTo>
                  <a:lnTo>
                    <a:pt x="144016" y="564631"/>
                  </a:lnTo>
                  <a:lnTo>
                    <a:pt x="0" y="432048"/>
                  </a:lnTo>
                  <a:lnTo>
                    <a:pt x="144016" y="276599"/>
                  </a:lnTo>
                  <a:lnTo>
                    <a:pt x="144016" y="348607"/>
                  </a:lnTo>
                  <a:cubicBezTo>
                    <a:pt x="357216" y="314202"/>
                    <a:pt x="520387" y="206848"/>
                    <a:pt x="564425" y="72008"/>
                  </a:cubicBez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</p:grpSp>
      <p:pic>
        <p:nvPicPr>
          <p:cNvPr id="7170" name="תמונה 2" descr="image0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9875">
            <a:off x="5425430" y="687155"/>
            <a:ext cx="1734084" cy="43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4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75656" y="104"/>
            <a:ext cx="6974615" cy="1350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15000"/>
              </a:lnSpc>
              <a:spcBef>
                <a:spcPct val="15000"/>
              </a:spcBef>
              <a:defRPr/>
            </a:pPr>
            <a:r>
              <a:rPr lang="he-IL" sz="3323" b="1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</a:rPr>
              <a:t>התארגנות לעבודה מול גופי תשתית </a:t>
            </a:r>
            <a:endParaRPr lang="he-IL" sz="3323" b="1" dirty="0">
              <a:solidFill>
                <a:schemeClr val="accent6">
                  <a:lumMod val="75000"/>
                </a:schemeClr>
              </a:solidFill>
              <a:ea typeface="Tahoma" panose="020B060403050404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9928" y="1676462"/>
            <a:ext cx="8858203" cy="554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35582" indent="-335582">
              <a:spcBef>
                <a:spcPts val="1662"/>
              </a:spcBef>
              <a:spcAft>
                <a:spcPts val="554"/>
              </a:spcAft>
              <a:buClr>
                <a:schemeClr val="accent6">
                  <a:lumMod val="75000"/>
                </a:schemeClr>
              </a:buClr>
              <a:buFontTx/>
              <a:buChar char="•"/>
            </a:pPr>
            <a:r>
              <a:rPr lang="he-IL" altLang="he-IL" sz="2000" dirty="0" smtClean="0">
                <a:solidFill>
                  <a:srgbClr val="002060"/>
                </a:solidFill>
              </a:rPr>
              <a:t>הקמה והגברת </a:t>
            </a:r>
            <a:r>
              <a:rPr lang="he-IL" altLang="he-IL" sz="2000" dirty="0">
                <a:solidFill>
                  <a:srgbClr val="002060"/>
                </a:solidFill>
              </a:rPr>
              <a:t>פעילות </a:t>
            </a:r>
            <a:r>
              <a:rPr lang="he-IL" altLang="he-IL" sz="2000" dirty="0" smtClean="0">
                <a:solidFill>
                  <a:srgbClr val="002060"/>
                </a:solidFill>
              </a:rPr>
              <a:t>של </a:t>
            </a:r>
            <a:r>
              <a:rPr lang="he-IL" altLang="he-IL" sz="2000" dirty="0">
                <a:solidFill>
                  <a:schemeClr val="accent3">
                    <a:lumMod val="50000"/>
                  </a:schemeClr>
                </a:solidFill>
              </a:rPr>
              <a:t>צוותים משותפים </a:t>
            </a:r>
            <a:r>
              <a:rPr lang="he-IL" altLang="he-IL" sz="2000" dirty="0">
                <a:solidFill>
                  <a:srgbClr val="002060"/>
                </a:solidFill>
              </a:rPr>
              <a:t>להסרת חסמים וקידום פרויקטים עם משרד התחבורה ( </a:t>
            </a:r>
            <a:r>
              <a:rPr lang="he-IL" altLang="he-IL" sz="2000" dirty="0" err="1">
                <a:solidFill>
                  <a:srgbClr val="002060"/>
                </a:solidFill>
              </a:rPr>
              <a:t>נת"י</a:t>
            </a:r>
            <a:r>
              <a:rPr lang="he-IL" altLang="he-IL" sz="2000" dirty="0">
                <a:solidFill>
                  <a:srgbClr val="002060"/>
                </a:solidFill>
              </a:rPr>
              <a:t> ), </a:t>
            </a:r>
            <a:r>
              <a:rPr lang="he-IL" altLang="he-IL" sz="2000" dirty="0" err="1">
                <a:solidFill>
                  <a:srgbClr val="002060"/>
                </a:solidFill>
              </a:rPr>
              <a:t>רמ"י</a:t>
            </a:r>
            <a:r>
              <a:rPr lang="he-IL" altLang="he-IL" sz="2000" dirty="0">
                <a:solidFill>
                  <a:srgbClr val="002060"/>
                </a:solidFill>
              </a:rPr>
              <a:t>, </a:t>
            </a:r>
            <a:r>
              <a:rPr lang="he-IL" altLang="he-IL" sz="2000" dirty="0" err="1">
                <a:solidFill>
                  <a:srgbClr val="002060"/>
                </a:solidFill>
              </a:rPr>
              <a:t>משהב"ש</a:t>
            </a:r>
            <a:r>
              <a:rPr lang="he-IL" altLang="he-IL" sz="2000" dirty="0">
                <a:solidFill>
                  <a:srgbClr val="002060"/>
                </a:solidFill>
              </a:rPr>
              <a:t>, משטרת ישראל, ארגון הקבלנים הארצי "בוני </a:t>
            </a:r>
            <a:r>
              <a:rPr lang="he-IL" altLang="he-IL" sz="2000" dirty="0" err="1">
                <a:solidFill>
                  <a:srgbClr val="002060"/>
                </a:solidFill>
              </a:rPr>
              <a:t>הארץ</a:t>
            </a:r>
            <a:r>
              <a:rPr lang="he-IL" altLang="he-IL" sz="2000" dirty="0" err="1" smtClean="0">
                <a:solidFill>
                  <a:srgbClr val="002060"/>
                </a:solidFill>
              </a:rPr>
              <a:t>",קק"ל</a:t>
            </a:r>
            <a:r>
              <a:rPr lang="he-IL" altLang="he-IL" sz="2000" dirty="0" smtClean="0">
                <a:solidFill>
                  <a:srgbClr val="002060"/>
                </a:solidFill>
              </a:rPr>
              <a:t> ועוד.</a:t>
            </a:r>
          </a:p>
          <a:p>
            <a:pPr marL="335582" indent="-335582">
              <a:spcBef>
                <a:spcPts val="1662"/>
              </a:spcBef>
              <a:spcAft>
                <a:spcPts val="554"/>
              </a:spcAft>
              <a:buClr>
                <a:schemeClr val="accent6">
                  <a:lumMod val="75000"/>
                </a:schemeClr>
              </a:buClr>
              <a:buFontTx/>
              <a:buChar char="•"/>
            </a:pPr>
            <a:r>
              <a:rPr lang="he-IL" altLang="he-IL" sz="2000" dirty="0" smtClean="0">
                <a:solidFill>
                  <a:srgbClr val="002060"/>
                </a:solidFill>
              </a:rPr>
              <a:t>השתתפות </a:t>
            </a:r>
            <a:r>
              <a:rPr lang="he-IL" altLang="he-IL" sz="2000" dirty="0">
                <a:solidFill>
                  <a:srgbClr val="002060"/>
                </a:solidFill>
              </a:rPr>
              <a:t>בכל </a:t>
            </a:r>
            <a:r>
              <a:rPr lang="he-IL" altLang="he-IL" sz="2000" dirty="0">
                <a:solidFill>
                  <a:schemeClr val="accent3">
                    <a:lumMod val="50000"/>
                  </a:schemeClr>
                </a:solidFill>
              </a:rPr>
              <a:t>המנהלות המשותפות בפרויקטים </a:t>
            </a:r>
            <a:r>
              <a:rPr lang="he-IL" altLang="he-IL" sz="2000" dirty="0">
                <a:solidFill>
                  <a:srgbClr val="002060"/>
                </a:solidFill>
              </a:rPr>
              <a:t>עם כלל הגורמים הרלוונטיים</a:t>
            </a:r>
            <a:r>
              <a:rPr lang="he-IL" altLang="he-IL" sz="2000" dirty="0" smtClean="0">
                <a:solidFill>
                  <a:srgbClr val="002060"/>
                </a:solidFill>
              </a:rPr>
              <a:t>.</a:t>
            </a:r>
          </a:p>
          <a:p>
            <a:pPr marL="335582" indent="-335582">
              <a:spcBef>
                <a:spcPts val="1662"/>
              </a:spcBef>
              <a:spcAft>
                <a:spcPts val="554"/>
              </a:spcAft>
              <a:buClr>
                <a:schemeClr val="accent6">
                  <a:lumMod val="75000"/>
                </a:schemeClr>
              </a:buClr>
              <a:buFontTx/>
              <a:buChar char="•"/>
            </a:pPr>
            <a:r>
              <a:rPr lang="he-IL" altLang="he-IL" sz="2000" dirty="0" smtClean="0">
                <a:solidFill>
                  <a:schemeClr val="accent3">
                    <a:lumMod val="50000"/>
                  </a:schemeClr>
                </a:solidFill>
              </a:rPr>
              <a:t>קיום כנסים מקצועיים  </a:t>
            </a:r>
            <a:r>
              <a:rPr lang="he-IL" altLang="he-IL" sz="2000" dirty="0" smtClean="0">
                <a:solidFill>
                  <a:srgbClr val="002060"/>
                </a:solidFill>
              </a:rPr>
              <a:t>עם הארגונים השונים.</a:t>
            </a:r>
          </a:p>
          <a:p>
            <a:pPr marL="335582" indent="-335582">
              <a:spcBef>
                <a:spcPts val="1662"/>
              </a:spcBef>
              <a:spcAft>
                <a:spcPts val="554"/>
              </a:spcAft>
              <a:buClr>
                <a:schemeClr val="accent6">
                  <a:lumMod val="75000"/>
                </a:schemeClr>
              </a:buClr>
              <a:buFontTx/>
              <a:buChar char="•"/>
            </a:pPr>
            <a:r>
              <a:rPr lang="he-IL" altLang="he-IL" sz="2000" dirty="0">
                <a:solidFill>
                  <a:srgbClr val="002060"/>
                </a:solidFill>
              </a:rPr>
              <a:t> התמקדות </a:t>
            </a:r>
            <a:r>
              <a:rPr lang="he-IL" altLang="he-IL" sz="2000" dirty="0">
                <a:solidFill>
                  <a:schemeClr val="accent3">
                    <a:lumMod val="50000"/>
                  </a:schemeClr>
                </a:solidFill>
              </a:rPr>
              <a:t>בתכנון וגיוס כלל המשאבים </a:t>
            </a:r>
            <a:r>
              <a:rPr lang="he-IL" altLang="he-IL" sz="2000" dirty="0">
                <a:solidFill>
                  <a:srgbClr val="002060"/>
                </a:solidFill>
              </a:rPr>
              <a:t>הנדרשים לחיבור הלקוחות במועדים הנדרשים</a:t>
            </a:r>
            <a:r>
              <a:rPr lang="he-IL" altLang="he-IL" sz="2000" dirty="0" smtClean="0">
                <a:solidFill>
                  <a:srgbClr val="002060"/>
                </a:solidFill>
              </a:rPr>
              <a:t>.</a:t>
            </a:r>
            <a:endParaRPr lang="he-IL" altLang="he-IL" sz="2000" dirty="0">
              <a:solidFill>
                <a:srgbClr val="002060"/>
              </a:solidFill>
            </a:endParaRPr>
          </a:p>
          <a:p>
            <a:pPr marL="335582" indent="-335582">
              <a:spcBef>
                <a:spcPts val="1662"/>
              </a:spcBef>
              <a:spcAft>
                <a:spcPts val="554"/>
              </a:spcAft>
              <a:buClr>
                <a:schemeClr val="accent6">
                  <a:lumMod val="75000"/>
                </a:schemeClr>
              </a:buClr>
              <a:buFontTx/>
              <a:buChar char="•"/>
            </a:pPr>
            <a:r>
              <a:rPr lang="he-IL" altLang="he-IL" sz="2000" dirty="0" smtClean="0">
                <a:solidFill>
                  <a:schemeClr val="accent3">
                    <a:lumMod val="50000"/>
                  </a:schemeClr>
                </a:solidFill>
              </a:rPr>
              <a:t>הגברת קשר </a:t>
            </a:r>
            <a:r>
              <a:rPr lang="he-IL" altLang="he-IL" sz="2000" dirty="0">
                <a:solidFill>
                  <a:schemeClr val="accent3">
                    <a:lumMod val="50000"/>
                  </a:schemeClr>
                </a:solidFill>
              </a:rPr>
              <a:t>עם ארגוני קבלנים וחברות בנייה </a:t>
            </a:r>
            <a:r>
              <a:rPr lang="he-IL" altLang="he-IL" sz="2000" dirty="0">
                <a:solidFill>
                  <a:srgbClr val="002060"/>
                </a:solidFill>
              </a:rPr>
              <a:t>למתן מענה </a:t>
            </a:r>
            <a:r>
              <a:rPr lang="he-IL" altLang="he-IL" sz="2000" dirty="0" smtClean="0">
                <a:solidFill>
                  <a:srgbClr val="002060"/>
                </a:solidFill>
              </a:rPr>
              <a:t>לפרויקטים ומתן פתרונות שוטפים במסגרת צוותי הסרת חסמים.</a:t>
            </a:r>
            <a:endParaRPr lang="he-IL" altLang="he-IL" sz="2000" dirty="0">
              <a:solidFill>
                <a:srgbClr val="002060"/>
              </a:solidFill>
            </a:endParaRPr>
          </a:p>
          <a:p>
            <a:pPr marL="335582" indent="-335582">
              <a:spcBef>
                <a:spcPts val="1662"/>
              </a:spcBef>
              <a:spcAft>
                <a:spcPts val="554"/>
              </a:spcAft>
              <a:buClr>
                <a:schemeClr val="accent6">
                  <a:lumMod val="75000"/>
                </a:schemeClr>
              </a:buClr>
              <a:buFontTx/>
              <a:buChar char="•"/>
            </a:pPr>
            <a:endParaRPr lang="he-IL" altLang="he-IL" sz="2954" dirty="0">
              <a:solidFill>
                <a:srgbClr val="002060"/>
              </a:solidFill>
            </a:endParaRPr>
          </a:p>
          <a:p>
            <a:pPr>
              <a:spcBef>
                <a:spcPts val="1662"/>
              </a:spcBef>
              <a:spcAft>
                <a:spcPts val="554"/>
              </a:spcAft>
              <a:buClr>
                <a:schemeClr val="accent6">
                  <a:lumMod val="75000"/>
                </a:schemeClr>
              </a:buClr>
            </a:pPr>
            <a:endParaRPr lang="he-IL" altLang="he-IL" sz="2954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1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11" y="476672"/>
            <a:ext cx="7858425" cy="890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7420"/>
            <a:ext cx="8229600" cy="1143000"/>
          </a:xfrm>
        </p:spPr>
        <p:txBody>
          <a:bodyPr/>
          <a:lstStyle/>
          <a:p>
            <a:r>
              <a:rPr lang="he-IL" dirty="0" smtClean="0"/>
              <a:t>  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967830"/>
          </a:xfrm>
        </p:spPr>
        <p:txBody>
          <a:bodyPr>
            <a:normAutofit/>
          </a:bodyPr>
          <a:lstStyle/>
          <a:p>
            <a:pPr lvl="0"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</a:pPr>
            <a:r>
              <a:rPr lang="he-IL" altLang="he-IL" sz="2400" b="1" dirty="0" smtClean="0">
                <a:solidFill>
                  <a:srgbClr val="002060"/>
                </a:solidFill>
              </a:rPr>
              <a:t>פתרון </a:t>
            </a:r>
            <a:r>
              <a:rPr lang="he-IL" altLang="he-IL" sz="2400" b="1" dirty="0">
                <a:solidFill>
                  <a:srgbClr val="002060"/>
                </a:solidFill>
              </a:rPr>
              <a:t>חסמים המונעים הקמת </a:t>
            </a:r>
            <a:r>
              <a:rPr lang="he-IL" altLang="he-IL" sz="2400" b="1" dirty="0" err="1">
                <a:solidFill>
                  <a:srgbClr val="002060"/>
                </a:solidFill>
              </a:rPr>
              <a:t>תחמ"שים</a:t>
            </a:r>
            <a:r>
              <a:rPr lang="he-IL" altLang="he-IL" sz="2400" b="1" dirty="0">
                <a:solidFill>
                  <a:srgbClr val="002060"/>
                </a:solidFill>
              </a:rPr>
              <a:t> לשכונות מגורים</a:t>
            </a:r>
            <a:r>
              <a:rPr lang="he-IL" altLang="he-IL" sz="2400" b="1" dirty="0" smtClean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</a:pPr>
            <a:r>
              <a:rPr lang="he-IL" altLang="he-IL" sz="2400" b="1" dirty="0" smtClean="0">
                <a:solidFill>
                  <a:srgbClr val="002060"/>
                </a:solidFill>
              </a:rPr>
              <a:t>העתקת/הטמנת </a:t>
            </a:r>
            <a:r>
              <a:rPr lang="he-IL" altLang="he-IL" sz="2400" b="1" dirty="0">
                <a:solidFill>
                  <a:srgbClr val="002060"/>
                </a:solidFill>
              </a:rPr>
              <a:t>קווי חשמל המהווים חסם להקמת יח"ד – תכניות בתוקף ובהליכי תכנון.</a:t>
            </a:r>
          </a:p>
          <a:p>
            <a:pPr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</a:pPr>
            <a:r>
              <a:rPr lang="he-IL" altLang="he-IL" sz="2400" b="1" dirty="0">
                <a:solidFill>
                  <a:srgbClr val="002060"/>
                </a:solidFill>
              </a:rPr>
              <a:t>טיפול בהסדרת </a:t>
            </a:r>
            <a:r>
              <a:rPr lang="he-IL" altLang="he-IL" sz="2400" b="1" dirty="0" smtClean="0">
                <a:solidFill>
                  <a:srgbClr val="002060"/>
                </a:solidFill>
              </a:rPr>
              <a:t>תשלומים וקידום ההזמנות עבור </a:t>
            </a:r>
            <a:r>
              <a:rPr lang="he-IL" altLang="he-IL" sz="2400" b="1" dirty="0">
                <a:solidFill>
                  <a:srgbClr val="002060"/>
                </a:solidFill>
              </a:rPr>
              <a:t>הקמת חדרי טרנספורמציה.</a:t>
            </a:r>
          </a:p>
          <a:p>
            <a:pPr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</a:pPr>
            <a:r>
              <a:rPr lang="he-IL" altLang="he-IL" sz="2400" b="1" dirty="0">
                <a:solidFill>
                  <a:srgbClr val="002060"/>
                </a:solidFill>
              </a:rPr>
              <a:t>הסרת חסם של חיבור שכונות לרשת החשמל כתוצאה מדרישות המשרד להגנת הסביבה (הנחיות על בסיס חוק הקרינה</a:t>
            </a:r>
            <a:r>
              <a:rPr lang="he-IL" altLang="he-IL" sz="2400" b="1" dirty="0" smtClean="0">
                <a:solidFill>
                  <a:srgbClr val="002060"/>
                </a:solidFill>
              </a:rPr>
              <a:t>).</a:t>
            </a:r>
          </a:p>
          <a:p>
            <a:pPr marL="457200" lvl="0" indent="-457200"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Font typeface="+mj-lt"/>
              <a:buAutoNum type="arabicPeriod"/>
            </a:pPr>
            <a:endParaRPr lang="he-IL" altLang="he-IL" sz="2000" b="1" dirty="0">
              <a:solidFill>
                <a:srgbClr val="002060"/>
              </a:solidFill>
            </a:endParaRPr>
          </a:p>
          <a:p>
            <a:pPr marL="457200" lvl="0" indent="-457200"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Font typeface="+mj-lt"/>
              <a:buAutoNum type="arabicPeriod"/>
            </a:pPr>
            <a:endParaRPr lang="he-IL" altLang="he-IL" sz="2000" b="1" dirty="0">
              <a:solidFill>
                <a:srgbClr val="002060"/>
              </a:solidFill>
            </a:endParaRPr>
          </a:p>
          <a:p>
            <a:pPr marL="457200" lvl="0" indent="-457200"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Font typeface="+mj-lt"/>
              <a:buAutoNum type="arabicPeriod"/>
            </a:pPr>
            <a:endParaRPr lang="he-IL" altLang="he-IL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2" y="188640"/>
            <a:ext cx="8291264" cy="792088"/>
          </a:xfrm>
        </p:spPr>
        <p:txBody>
          <a:bodyPr>
            <a:normAutofit fontScale="90000"/>
          </a:bodyPr>
          <a:lstStyle/>
          <a:p>
            <a:r>
              <a:rPr lang="he-IL" sz="3000" b="1" dirty="0">
                <a:solidFill>
                  <a:srgbClr val="F79646">
                    <a:lumMod val="75000"/>
                  </a:srgb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צוות הסרת חסמים </a:t>
            </a:r>
            <a:r>
              <a:rPr lang="he-IL" sz="3000" b="1" dirty="0" err="1">
                <a:solidFill>
                  <a:srgbClr val="F79646">
                    <a:lumMod val="75000"/>
                  </a:srgb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חח"י</a:t>
            </a:r>
            <a:r>
              <a:rPr lang="he-IL" sz="3000" b="1" dirty="0">
                <a:solidFill>
                  <a:srgbClr val="F79646">
                    <a:lumMod val="75000"/>
                  </a:srgbClr>
                </a:solidFill>
                <a:ea typeface="Tahoma" panose="020B0604030504040204" pitchFamily="34" charset="0"/>
                <a:cs typeface="Arial" panose="020B0604020202020204" pitchFamily="34" charset="0"/>
              </a:rPr>
              <a:t> – משרד התחבורה</a:t>
            </a:r>
            <a:br>
              <a:rPr lang="he-IL" sz="3000" b="1" dirty="0">
                <a:solidFill>
                  <a:srgbClr val="F79646">
                    <a:lumMod val="75000"/>
                  </a:srgbClr>
                </a:solidFill>
                <a:ea typeface="Tahoma" panose="020B0604030504040204" pitchFamily="34" charset="0"/>
                <a:cs typeface="Arial" panose="020B0604020202020204" pitchFamily="34" charset="0"/>
              </a:rPr>
            </a:b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1334"/>
            <a:ext cx="8507288" cy="5616624"/>
          </a:xfrm>
        </p:spPr>
        <p:txBody>
          <a:bodyPr>
            <a:normAutofit lnSpcReduction="10000"/>
          </a:bodyPr>
          <a:lstStyle/>
          <a:p>
            <a:pPr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</a:pPr>
            <a:r>
              <a:rPr lang="he-IL" altLang="he-IL" sz="2200" b="1" dirty="0" smtClean="0">
                <a:solidFill>
                  <a:schemeClr val="accent3">
                    <a:lumMod val="50000"/>
                  </a:schemeClr>
                </a:solidFill>
              </a:rPr>
              <a:t>פרויקט חשמול הרכבת</a:t>
            </a:r>
            <a:r>
              <a:rPr lang="he-IL" altLang="he-IL" sz="2200" b="1" dirty="0" smtClean="0">
                <a:solidFill>
                  <a:srgbClr val="002060"/>
                </a:solidFill>
              </a:rPr>
              <a:t>: קידום אישורים והזמנות, דירוג לגבי רמת קריטיות, הפרדות מפלסיות, היתרים. </a:t>
            </a:r>
          </a:p>
          <a:p>
            <a:pPr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</a:pPr>
            <a:r>
              <a:rPr lang="he-IL" altLang="he-IL" sz="2200" b="1" dirty="0" smtClean="0">
                <a:solidFill>
                  <a:schemeClr val="accent3">
                    <a:lumMod val="50000"/>
                  </a:schemeClr>
                </a:solidFill>
              </a:rPr>
              <a:t>פרויקט נתיבי איילון</a:t>
            </a:r>
            <a:r>
              <a:rPr lang="he-IL" altLang="he-IL" sz="2200" b="1" dirty="0" smtClean="0">
                <a:solidFill>
                  <a:srgbClr val="002060"/>
                </a:solidFill>
              </a:rPr>
              <a:t>: קביעת מיקומים של ארונות חלוקה, היתרים, הסכמות לגבי הקווים.</a:t>
            </a:r>
          </a:p>
          <a:p>
            <a:pPr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</a:pPr>
            <a:r>
              <a:rPr lang="he-IL" altLang="he-IL" sz="2200" b="1" dirty="0" smtClean="0">
                <a:solidFill>
                  <a:schemeClr val="accent3">
                    <a:lumMod val="50000"/>
                  </a:schemeClr>
                </a:solidFill>
              </a:rPr>
              <a:t>פרויקט מסילה מזרחית</a:t>
            </a:r>
            <a:r>
              <a:rPr lang="he-IL" altLang="he-IL" sz="2200" b="1" dirty="0" smtClean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</a:pPr>
            <a:r>
              <a:rPr lang="he-IL" altLang="he-IL" sz="2200" b="1" dirty="0" smtClean="0">
                <a:solidFill>
                  <a:schemeClr val="accent3">
                    <a:lumMod val="50000"/>
                  </a:schemeClr>
                </a:solidFill>
              </a:rPr>
              <a:t>פרויקט הרכבת הקלה ת"א</a:t>
            </a:r>
            <a:r>
              <a:rPr lang="he-IL" altLang="he-IL" sz="2200" b="1" dirty="0" smtClean="0">
                <a:solidFill>
                  <a:srgbClr val="002060"/>
                </a:solidFill>
              </a:rPr>
              <a:t>: התאמות מלאי, תאום וזירוז העבודות.</a:t>
            </a:r>
          </a:p>
          <a:p>
            <a:pPr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</a:pPr>
            <a:r>
              <a:rPr lang="he-IL" altLang="he-IL" sz="2200" b="1" dirty="0" smtClean="0">
                <a:solidFill>
                  <a:srgbClr val="002060"/>
                </a:solidFill>
              </a:rPr>
              <a:t>תבנית </a:t>
            </a:r>
            <a:r>
              <a:rPr lang="he-IL" altLang="he-IL" sz="2200" b="1" dirty="0" smtClean="0">
                <a:solidFill>
                  <a:schemeClr val="accent3">
                    <a:lumMod val="50000"/>
                  </a:schemeClr>
                </a:solidFill>
              </a:rPr>
              <a:t>לדו"ח תקופתי של הזמנות </a:t>
            </a:r>
            <a:r>
              <a:rPr lang="he-IL" altLang="he-IL" sz="2200" b="1" dirty="0" smtClean="0">
                <a:solidFill>
                  <a:srgbClr val="002060"/>
                </a:solidFill>
              </a:rPr>
              <a:t>לפי החברות השונות.</a:t>
            </a:r>
          </a:p>
          <a:p>
            <a:pPr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</a:pPr>
            <a:r>
              <a:rPr lang="he-IL" altLang="he-IL" sz="2200" b="1" dirty="0" smtClean="0">
                <a:solidFill>
                  <a:srgbClr val="002060"/>
                </a:solidFill>
              </a:rPr>
              <a:t>דרישות לדו"ח קרקע, שיקום חפירות ודרישות חריגות. </a:t>
            </a:r>
          </a:p>
          <a:p>
            <a:pPr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</a:pPr>
            <a:r>
              <a:rPr lang="he-IL" altLang="he-IL" sz="2200" b="1" dirty="0" smtClean="0">
                <a:solidFill>
                  <a:schemeClr val="accent3">
                    <a:lumMod val="50000"/>
                  </a:schemeClr>
                </a:solidFill>
              </a:rPr>
              <a:t>אישורי רשויות</a:t>
            </a:r>
          </a:p>
          <a:p>
            <a:pPr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</a:pPr>
            <a:r>
              <a:rPr lang="he-IL" altLang="he-IL" sz="2200" b="1" dirty="0">
                <a:solidFill>
                  <a:srgbClr val="002060"/>
                </a:solidFill>
              </a:rPr>
              <a:t>קידום </a:t>
            </a:r>
            <a:r>
              <a:rPr lang="he-IL" altLang="he-IL" sz="2200" b="1" dirty="0" err="1">
                <a:solidFill>
                  <a:srgbClr val="002060"/>
                </a:solidFill>
              </a:rPr>
              <a:t>תחמ"שים</a:t>
            </a:r>
            <a:r>
              <a:rPr lang="he-IL" altLang="he-IL" sz="2200" b="1" dirty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</a:pPr>
            <a:r>
              <a:rPr lang="he-IL" altLang="he-IL" sz="2200" b="1" dirty="0" smtClean="0">
                <a:solidFill>
                  <a:srgbClr val="002060"/>
                </a:solidFill>
              </a:rPr>
              <a:t>חדרי </a:t>
            </a:r>
            <a:r>
              <a:rPr lang="he-IL" altLang="he-IL" sz="2200" b="1" dirty="0">
                <a:solidFill>
                  <a:srgbClr val="002060"/>
                </a:solidFill>
              </a:rPr>
              <a:t>מיתוג.</a:t>
            </a:r>
          </a:p>
          <a:p>
            <a:pPr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</a:pPr>
            <a:r>
              <a:rPr lang="he-IL" altLang="he-IL" sz="2200" b="1" dirty="0">
                <a:solidFill>
                  <a:srgbClr val="002060"/>
                </a:solidFill>
              </a:rPr>
              <a:t>אופן העברת התוכניות, מפרטים, שרטוטים.</a:t>
            </a:r>
          </a:p>
          <a:p>
            <a:pPr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</a:pPr>
            <a:endParaRPr lang="he-IL" altLang="he-IL" sz="24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012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22232" y="1099011"/>
            <a:ext cx="8242255" cy="41621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844083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/>
            </a:pPr>
            <a:endParaRPr lang="he-IL" sz="4062" b="1" dirty="0">
              <a:solidFill>
                <a:srgbClr val="0A19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 defTabSz="844083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/>
            </a:pPr>
            <a:r>
              <a:rPr lang="he-IL" sz="4062" b="1" dirty="0">
                <a:solidFill>
                  <a:srgbClr val="0A19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שיתוף פעולה בין </a:t>
            </a:r>
            <a:r>
              <a:rPr lang="he-IL" sz="4062" b="1" dirty="0" smtClean="0">
                <a:solidFill>
                  <a:srgbClr val="0A19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התאחדות</a:t>
            </a:r>
            <a:r>
              <a:rPr lang="he-IL" sz="4062" b="1" dirty="0" smtClean="0">
                <a:solidFill>
                  <a:srgbClr val="0A19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he-IL" sz="4062" b="1" dirty="0">
                <a:solidFill>
                  <a:srgbClr val="0A19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בוני הארץ </a:t>
            </a:r>
            <a:endParaRPr lang="en-US" sz="4062" b="1" dirty="0">
              <a:solidFill>
                <a:srgbClr val="0A19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 defTabSz="844083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/>
            </a:pPr>
            <a:r>
              <a:rPr lang="he-IL" sz="4062" b="1" dirty="0" smtClean="0">
                <a:solidFill>
                  <a:srgbClr val="0A19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לבין חטיבת הלקוחות</a:t>
            </a:r>
          </a:p>
          <a:p>
            <a:pPr algn="ctr" defTabSz="844083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/>
            </a:pPr>
            <a:r>
              <a:rPr lang="he-IL" sz="4062" b="1" dirty="0" smtClean="0">
                <a:solidFill>
                  <a:srgbClr val="0A19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he-IL" sz="4062" b="1" dirty="0">
                <a:solidFill>
                  <a:srgbClr val="0A19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חברת החשמל</a:t>
            </a:r>
            <a:endParaRPr lang="en-US" sz="4062" b="1" dirty="0">
              <a:solidFill>
                <a:srgbClr val="0A19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defTabSz="844083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/>
            </a:pPr>
            <a:endParaRPr lang="he-IL" sz="2585" b="1" dirty="0">
              <a:solidFill>
                <a:srgbClr val="0A19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 defTabSz="844083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/>
            </a:pPr>
            <a:endParaRPr lang="he-IL" sz="4062" b="1" dirty="0">
              <a:solidFill>
                <a:srgbClr val="0A19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 defTabSz="844083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/>
            </a:pPr>
            <a:endParaRPr lang="he-IL" sz="3323" b="1" dirty="0">
              <a:solidFill>
                <a:srgbClr val="0A19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137" y="5261150"/>
            <a:ext cx="1890346" cy="908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568" y="5261150"/>
            <a:ext cx="1890346" cy="977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83" y="5261150"/>
            <a:ext cx="1890346" cy="977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90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002" y="404664"/>
            <a:ext cx="7776864" cy="720081"/>
          </a:xfrm>
        </p:spPr>
        <p:txBody>
          <a:bodyPr>
            <a:normAutofit fontScale="90000"/>
          </a:bodyPr>
          <a:lstStyle/>
          <a:p>
            <a:r>
              <a:rPr lang="he-IL" sz="3000" b="1" dirty="0" smtClean="0">
                <a:solidFill>
                  <a:srgbClr val="F79646">
                    <a:lumMod val="75000"/>
                  </a:srgb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שת"פ עם </a:t>
            </a:r>
            <a:r>
              <a:rPr lang="he-IL" sz="3000" b="1" dirty="0" smtClean="0">
                <a:solidFill>
                  <a:srgbClr val="F79646">
                    <a:lumMod val="75000"/>
                  </a:srgb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התאחדות בוני הארץ</a:t>
            </a:r>
            <a:r>
              <a:rPr lang="he-IL" sz="3000" b="1" dirty="0">
                <a:solidFill>
                  <a:srgbClr val="F79646">
                    <a:lumMod val="75000"/>
                  </a:srgbClr>
                </a:solidFill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he-IL" sz="3000" b="1" dirty="0">
                <a:solidFill>
                  <a:srgbClr val="F79646">
                    <a:lumMod val="75000"/>
                  </a:srgbClr>
                </a:solidFill>
                <a:ea typeface="Tahoma" panose="020B0604030504040204" pitchFamily="34" charset="0"/>
                <a:cs typeface="Arial" panose="020B0604020202020204" pitchFamily="34" charset="0"/>
              </a:rPr>
            </a:b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33448"/>
            <a:ext cx="8356578" cy="4680520"/>
          </a:xfrm>
        </p:spPr>
        <p:txBody>
          <a:bodyPr>
            <a:normAutofit/>
          </a:bodyPr>
          <a:lstStyle/>
          <a:p>
            <a:pPr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</a:pPr>
            <a:r>
              <a:rPr lang="he-IL" altLang="he-IL" sz="2400" b="1" dirty="0" smtClean="0">
                <a:solidFill>
                  <a:srgbClr val="002060"/>
                </a:solidFill>
              </a:rPr>
              <a:t>קיום </a:t>
            </a:r>
            <a:r>
              <a:rPr lang="he-IL" altLang="he-IL" sz="2400" b="1" dirty="0" smtClean="0">
                <a:solidFill>
                  <a:schemeClr val="accent3">
                    <a:lumMod val="75000"/>
                  </a:schemeClr>
                </a:solidFill>
              </a:rPr>
              <a:t>פגישות תקופתיות </a:t>
            </a:r>
            <a:r>
              <a:rPr lang="he-IL" altLang="he-IL" sz="2400" b="1" dirty="0" smtClean="0">
                <a:solidFill>
                  <a:srgbClr val="002060"/>
                </a:solidFill>
              </a:rPr>
              <a:t>עם ראשי ארגוני </a:t>
            </a:r>
            <a:r>
              <a:rPr lang="he-IL" altLang="he-IL" sz="2400" b="1" dirty="0" smtClean="0">
                <a:solidFill>
                  <a:srgbClr val="002060"/>
                </a:solidFill>
              </a:rPr>
              <a:t>הקבלנים.</a:t>
            </a:r>
            <a:endParaRPr lang="he-IL" altLang="he-IL" sz="2400" b="1" dirty="0" smtClean="0">
              <a:solidFill>
                <a:srgbClr val="002060"/>
              </a:solidFill>
            </a:endParaRPr>
          </a:p>
          <a:p>
            <a:pPr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</a:pPr>
            <a:r>
              <a:rPr lang="he-IL" altLang="he-IL" sz="2400" b="1" dirty="0">
                <a:solidFill>
                  <a:srgbClr val="002060"/>
                </a:solidFill>
              </a:rPr>
              <a:t>קיום </a:t>
            </a:r>
            <a:r>
              <a:rPr lang="he-IL" altLang="he-IL" sz="2400" b="1" dirty="0">
                <a:solidFill>
                  <a:schemeClr val="accent3">
                    <a:lumMod val="75000"/>
                  </a:schemeClr>
                </a:solidFill>
              </a:rPr>
              <a:t>ימי עיון </a:t>
            </a:r>
            <a:r>
              <a:rPr lang="he-IL" altLang="he-IL" sz="2400" b="1" dirty="0">
                <a:solidFill>
                  <a:srgbClr val="002060"/>
                </a:solidFill>
              </a:rPr>
              <a:t>לקבלנים</a:t>
            </a:r>
            <a:r>
              <a:rPr lang="he-IL" altLang="he-IL" sz="2400" b="1" dirty="0" smtClean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</a:pPr>
            <a:r>
              <a:rPr lang="he-IL" altLang="he-IL" sz="2400" b="1" dirty="0" smtClean="0">
                <a:solidFill>
                  <a:srgbClr val="002060"/>
                </a:solidFill>
              </a:rPr>
              <a:t>השתתפות </a:t>
            </a:r>
            <a:r>
              <a:rPr lang="he-IL" altLang="he-IL" sz="2400" b="1" dirty="0">
                <a:solidFill>
                  <a:schemeClr val="accent3">
                    <a:lumMod val="75000"/>
                  </a:schemeClr>
                </a:solidFill>
              </a:rPr>
              <a:t>בכנסים משותפים</a:t>
            </a:r>
            <a:r>
              <a:rPr lang="he-IL" altLang="he-IL" sz="2400" b="1" dirty="0" smtClean="0">
                <a:solidFill>
                  <a:srgbClr val="002060"/>
                </a:solidFill>
              </a:rPr>
              <a:t>. </a:t>
            </a:r>
          </a:p>
          <a:p>
            <a:pPr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</a:pPr>
            <a:r>
              <a:rPr lang="he-IL" altLang="he-IL" sz="2400" b="1" dirty="0">
                <a:solidFill>
                  <a:schemeClr val="accent3">
                    <a:lumMod val="75000"/>
                  </a:schemeClr>
                </a:solidFill>
              </a:rPr>
              <a:t>הסרת חסמים וקידום חיבורי חשמל זמניים וקבועים</a:t>
            </a:r>
            <a:r>
              <a:rPr lang="he-IL" altLang="he-IL" sz="2400" b="1" dirty="0" smtClean="0">
                <a:solidFill>
                  <a:srgbClr val="002060"/>
                </a:solidFill>
              </a:rPr>
              <a:t>. פעילות שוטפת שהוסדרה ב-2018-הוסרו עשרות חסמים. </a:t>
            </a:r>
          </a:p>
          <a:p>
            <a:pPr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</a:pPr>
            <a:r>
              <a:rPr lang="he-IL" altLang="he-IL" sz="2400" b="1" dirty="0">
                <a:solidFill>
                  <a:schemeClr val="accent3">
                    <a:lumMod val="75000"/>
                  </a:schemeClr>
                </a:solidFill>
              </a:rPr>
              <a:t>קבלת סדרי עדיפויות </a:t>
            </a:r>
            <a:r>
              <a:rPr lang="he-IL" altLang="he-IL" sz="2400" b="1" dirty="0" smtClean="0">
                <a:solidFill>
                  <a:srgbClr val="002060"/>
                </a:solidFill>
              </a:rPr>
              <a:t>לפי תאריכי אכלוס </a:t>
            </a:r>
            <a:r>
              <a:rPr lang="he-IL" altLang="he-IL" sz="2400" b="1" dirty="0" err="1" smtClean="0">
                <a:solidFill>
                  <a:srgbClr val="002060"/>
                </a:solidFill>
              </a:rPr>
              <a:t>ותיעדוף</a:t>
            </a:r>
            <a:r>
              <a:rPr lang="he-IL" altLang="he-IL" sz="2400" b="1" dirty="0" smtClean="0">
                <a:solidFill>
                  <a:srgbClr val="002060"/>
                </a:solidFill>
              </a:rPr>
              <a:t> הביצוע בהתאם.</a:t>
            </a:r>
          </a:p>
          <a:p>
            <a:pPr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</a:pPr>
            <a:endParaRPr lang="he-IL" altLang="he-IL" sz="2800" b="1" dirty="0" smtClean="0">
              <a:solidFill>
                <a:srgbClr val="002060"/>
              </a:solidFill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382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93223" y="216964"/>
            <a:ext cx="7704856" cy="10235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844083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/>
            </a:pPr>
            <a:r>
              <a:rPr lang="he-IL" sz="2954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Arial" pitchFamily="34" charset="0"/>
              </a:rPr>
              <a:t>נושאים שהועלו ומטופלים</a:t>
            </a:r>
            <a:endParaRPr lang="he-IL" sz="2954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193223" y="1431291"/>
            <a:ext cx="7275006" cy="46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44083" fontAlgn="base">
              <a:lnSpc>
                <a:spcPct val="150000"/>
              </a:lnSpc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</a:pPr>
            <a:endParaRPr lang="he-IL" altLang="he-IL" sz="1846" dirty="0">
              <a:solidFill>
                <a:srgbClr val="002060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690524" y="1340768"/>
            <a:ext cx="8065477" cy="3621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07858" lvl="1" indent="-422041" defTabSz="844083" eaLnBrk="0" fontAlgn="base" hangingPunct="0"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Font typeface="Courier New" panose="02070309020205020404" pitchFamily="49" charset="0"/>
              <a:buChar char="o"/>
            </a:pPr>
            <a:r>
              <a:rPr lang="he-IL" altLang="he-IL" sz="1846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שיפור </a:t>
            </a:r>
            <a:r>
              <a:rPr lang="he-IL" altLang="he-IL" sz="1846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ופישוט תהליך קבלת חשמל זמני </a:t>
            </a:r>
            <a:r>
              <a:rPr lang="he-IL" altLang="he-IL" sz="1846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לאתרי בניה</a:t>
            </a:r>
          </a:p>
          <a:p>
            <a:pPr marL="1565058" lvl="2" indent="-422041" defTabSz="844083" eaLnBrk="0" fontAlgn="base" hangingPunct="0"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Font typeface="Courier New" panose="02070309020205020404" pitchFamily="49" charset="0"/>
              <a:buChar char="o"/>
            </a:pPr>
            <a:r>
              <a:rPr lang="he-IL" altLang="he-IL" sz="1846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חיבור זמני בהיעדר תשתית חשמלית המצריך בניית רשת מתח גבוה/מתח נמוך. </a:t>
            </a:r>
          </a:p>
          <a:p>
            <a:pPr marL="1565058" lvl="2" indent="-422041" defTabSz="844083" eaLnBrk="0" fontAlgn="base" hangingPunct="0"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Font typeface="Courier New" panose="02070309020205020404" pitchFamily="49" charset="0"/>
              <a:buChar char="o"/>
            </a:pPr>
            <a:r>
              <a:rPr lang="he-IL" altLang="he-IL" sz="1846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חיבור זמני לאתר בנייה במתח נמוך מרשת קיימת.</a:t>
            </a:r>
          </a:p>
          <a:p>
            <a:pPr marL="1107858" lvl="1" indent="-422041" defTabSz="844083" eaLnBrk="0" fontAlgn="base" hangingPunct="0"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Font typeface="Courier New" panose="02070309020205020404" pitchFamily="49" charset="0"/>
              <a:buChar char="o"/>
            </a:pPr>
            <a:r>
              <a:rPr lang="he-IL" altLang="he-IL" sz="1846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הנגשת</a:t>
            </a:r>
            <a:r>
              <a:rPr lang="he-IL" altLang="he-IL" sz="1846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מידע טכני לקבלנים </a:t>
            </a:r>
            <a:r>
              <a:rPr lang="he-IL" altLang="he-IL" sz="1846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(מיקום ארונות ,אמות מידה ועוד)-במסגרת אתר אינטרנט </a:t>
            </a:r>
            <a:r>
              <a:rPr lang="he-IL" altLang="he-IL" sz="1846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חח"י</a:t>
            </a:r>
            <a:endParaRPr lang="he-IL" altLang="he-IL" sz="1846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107858" lvl="1" indent="-422041" defTabSz="844083" eaLnBrk="0" fontAlgn="base" hangingPunct="0"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Font typeface="Courier New" panose="02070309020205020404" pitchFamily="49" charset="0"/>
              <a:buChar char="o"/>
            </a:pPr>
            <a:r>
              <a:rPr lang="he-IL" altLang="he-IL" sz="1846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קבלת סטטוס הזמנות</a:t>
            </a:r>
            <a:r>
              <a:rPr lang="he-IL" altLang="he-IL" sz="1846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פתיחת הזמנה, תשלום ועוד-אתר אינטרנט </a:t>
            </a:r>
            <a:r>
              <a:rPr lang="he-IL" altLang="he-IL" sz="1846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חח"י</a:t>
            </a:r>
            <a:endParaRPr lang="he-IL" altLang="he-IL" sz="1846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107858" lvl="1" indent="-422041" defTabSz="844083" eaLnBrk="0" fontAlgn="base" hangingPunct="0"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Font typeface="Courier New" panose="02070309020205020404" pitchFamily="49" charset="0"/>
              <a:buChar char="o"/>
            </a:pPr>
            <a:r>
              <a:rPr lang="he-IL" altLang="he-IL" sz="1846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מתן מידע שוטף </a:t>
            </a:r>
            <a:r>
              <a:rPr lang="he-IL" altLang="he-IL" sz="1846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כללי לקבלנים במסגרת ימי עיון ועל פי דרישה.</a:t>
            </a:r>
          </a:p>
          <a:p>
            <a:pPr marL="1107858" lvl="1" indent="-422041" defTabSz="844083" eaLnBrk="0" fontAlgn="base" hangingPunct="0">
              <a:spcBef>
                <a:spcPct val="30000"/>
              </a:spcBef>
              <a:spcAft>
                <a:spcPts val="554"/>
              </a:spcAft>
              <a:buClr>
                <a:srgbClr val="F79646">
                  <a:lumMod val="75000"/>
                </a:srgbClr>
              </a:buClr>
              <a:buFont typeface="Courier New" panose="02070309020205020404" pitchFamily="49" charset="0"/>
              <a:buChar char="o"/>
            </a:pPr>
            <a:r>
              <a:rPr lang="he-IL" altLang="he-IL" sz="1846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מינוי אנשי קשר </a:t>
            </a:r>
            <a:r>
              <a:rPr lang="he-IL" altLang="he-IL" sz="1846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במחוזות ורפרנט חטיבתי.</a:t>
            </a:r>
          </a:p>
        </p:txBody>
      </p:sp>
      <p:sp>
        <p:nvSpPr>
          <p:cNvPr id="6" name="Left Arrow 4">
            <a:hlinkClick r:id="rId3" action="ppaction://hlinksldjump"/>
          </p:cNvPr>
          <p:cNvSpPr/>
          <p:nvPr/>
        </p:nvSpPr>
        <p:spPr>
          <a:xfrm>
            <a:off x="4932040" y="2134905"/>
            <a:ext cx="504056" cy="268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Left Arrow 4">
            <a:hlinkClick r:id="rId4" action="ppaction://hlinksldjump"/>
          </p:cNvPr>
          <p:cNvSpPr/>
          <p:nvPr/>
        </p:nvSpPr>
        <p:spPr>
          <a:xfrm>
            <a:off x="1835696" y="2609076"/>
            <a:ext cx="504056" cy="268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Left Arrow 4">
            <a:hlinkClick r:id="rId5" action="ppaction://hlinksldjump"/>
          </p:cNvPr>
          <p:cNvSpPr/>
          <p:nvPr/>
        </p:nvSpPr>
        <p:spPr>
          <a:xfrm>
            <a:off x="2987824" y="4653136"/>
            <a:ext cx="504056" cy="268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99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תבנית מצגת חחי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תבנית מצגת חחי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תבנית מצגת חחי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toNumber xmlns="2e5cfdaa-b210-4478-be9c-fa624377e68c">00672816</AutoNumber>
    <SDDocumentSource xmlns="2e5cfdaa-b210-4478-be9c-fa624377e68c">OfficeAddIn</SDDocumentSource>
    <SDToList xmlns="2e5cfdaa-b210-4478-be9c-fa624377e68c" xsi:nil="true"/>
    <Comment1 xmlns="1ab62145-edcc-4c67-a4c5-4a8efe16eaa7" xsi:nil="true"/>
    <HardCopyDestination xmlns="1ab62145-edcc-4c67-a4c5-4a8efe16eaa7" xsi:nil="true"/>
    <SDHebDate xmlns="2e5cfdaa-b210-4478-be9c-fa624377e68c">ב' בטבת, התשע"ו</SDHebDate>
    <SDOfflineTo xmlns="2e5cfdaa-b210-4478-be9c-fa624377e68c" xsi:nil="true"/>
    <SDOriginalID xmlns="2e5cfdaa-b210-4478-be9c-fa624377e68c" xsi:nil="true"/>
    <SDSenderName xmlns="2e5cfdaa-b210-4478-be9c-fa624377e68c" xsi:nil="true"/>
    <SDCategoryID xmlns="2e5cfdaa-b210-4478-be9c-fa624377e68c">3efb37d6dd98;#baf7e13faa6c;#</SDCategoryID>
    <SDImportance xmlns="2e5cfdaa-b210-4478-be9c-fa624377e68c">0</SDImportance>
    <SDCategories xmlns="2e5cfdaa-b210-4478-be9c-fa624377e68c">:דואר נכנס יוצא:דואר נכנס;#:Neta24:לשכת חטיבת לקוחות:מצגות;#</SDCategories>
    <SDMailOut xmlns="2e5cfdaa-b210-4478-be9c-fa624377e68c" xsi:nil="true"/>
    <SDAuthor xmlns="2e5cfdaa-b210-4478-be9c-fa624377e68c">דוד גלית</SDAuthor>
    <SDDocDate xmlns="2e5cfdaa-b210-4478-be9c-fa624377e68c">2015-12-13T23:00:00+00:00</SDDocDate>
    <SDAsmachta xmlns="2e5cfdaa-b210-4478-be9c-fa624377e68c">105-000249-2016</SDAsmachta>
    <SDCCList xmlns="2e5cfdaa-b210-4478-be9c-fa624377e68c" xsi:nil="true"/>
    <_x0031_05Status xmlns="1ab62145-edcc-4c67-a4c5-4a8efe16eaa7">הועבר לטיפול עוזר הסמנכל</_x0031_05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לשכת חטיבת לקוחות -דואר" ma:contentTypeID="0x01010081F34C4380355748919F94D95CADF432090082CB792806DB194397BBDB60F424673F" ma:contentTypeVersion="12" ma:contentTypeDescription="צור מסמך חדש." ma:contentTypeScope="" ma:versionID="27bd3f01ab190e76e181499fa05c8d38">
  <xsd:schema xmlns:xsd="http://www.w3.org/2001/XMLSchema" xmlns:xs="http://www.w3.org/2001/XMLSchema" xmlns:p="http://schemas.microsoft.com/office/2006/metadata/properties" xmlns:ns2="2e5cfdaa-b210-4478-be9c-fa624377e68c" xmlns:ns3="1ab62145-edcc-4c67-a4c5-4a8efe16eaa7" targetNamespace="http://schemas.microsoft.com/office/2006/metadata/properties" ma:root="true" ma:fieldsID="b363ac08da225ddd33fd440126fb7368" ns2:_="" ns3:_="">
    <xsd:import namespace="2e5cfdaa-b210-4478-be9c-fa624377e68c"/>
    <xsd:import namespace="1ab62145-edcc-4c67-a4c5-4a8efe16eaa7"/>
    <xsd:element name="properties">
      <xsd:complexType>
        <xsd:sequence>
          <xsd:element name="documentManagement">
            <xsd:complexType>
              <xsd:all>
                <xsd:element ref="ns2:AutoNumber" minOccurs="0"/>
                <xsd:element ref="ns2:SDCategories" minOccurs="0"/>
                <xsd:element ref="ns2:SDCategoryID" minOccurs="0"/>
                <xsd:element ref="ns2:SDAuthor" minOccurs="0"/>
                <xsd:element ref="ns2:SDDocDate" minOccurs="0"/>
                <xsd:element ref="ns2:SDHebDate" minOccurs="0"/>
                <xsd:element ref="ns2:SDOriginalID" minOccurs="0"/>
                <xsd:element ref="ns2:SDOfflineTo" minOccurs="0"/>
                <xsd:element ref="ns2:SDAsmachta" minOccurs="0"/>
                <xsd:element ref="ns2:SDImportance" minOccurs="0"/>
                <xsd:element ref="ns3:_x0031_05Status" minOccurs="0"/>
                <xsd:element ref="ns2:SDSenderName" minOccurs="0"/>
                <xsd:element ref="ns2:SDToList" minOccurs="0"/>
                <xsd:element ref="ns2:SDCCList" minOccurs="0"/>
                <xsd:element ref="ns3:HardCopyDestination" minOccurs="0"/>
                <xsd:element ref="ns3:Comment1" minOccurs="0"/>
                <xsd:element ref="ns2:SDMailOut" minOccurs="0"/>
                <xsd:element ref="ns2:SDDocumentSour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cfdaa-b210-4478-be9c-fa624377e68c" elementFormDefault="qualified">
    <xsd:import namespace="http://schemas.microsoft.com/office/2006/documentManagement/types"/>
    <xsd:import namespace="http://schemas.microsoft.com/office/infopath/2007/PartnerControls"/>
    <xsd:element name="AutoNumber" ma:index="8" nillable="true" ma:displayName="סימוכין" ma:indexed="true" ma:internalName="AutoNumber">
      <xsd:simpleType>
        <xsd:restriction base="dms:Text"/>
      </xsd:simpleType>
    </xsd:element>
    <xsd:element name="SDCategories" ma:index="9" nillable="true" ma:displayName="נושאים" ma:internalName="SDCategories">
      <xsd:simpleType>
        <xsd:restriction base="dms:Note">
          <xsd:maxLength value="255"/>
        </xsd:restriction>
      </xsd:simpleType>
    </xsd:element>
    <xsd:element name="SDCategoryID" ma:index="10" nillable="true" ma:displayName="מזהה נושא" ma:indexed="true" ma:internalName="SDCategoryID">
      <xsd:simpleType>
        <xsd:restriction base="dms:Text"/>
      </xsd:simpleType>
    </xsd:element>
    <xsd:element name="SDAuthor" ma:index="11" nillable="true" ma:displayName="מחבר" ma:indexed="true" ma:internalName="SDAuthor">
      <xsd:simpleType>
        <xsd:restriction base="dms:Text"/>
      </xsd:simpleType>
    </xsd:element>
    <xsd:element name="SDDocDate" ma:index="12" nillable="true" ma:displayName="תאריך המסמך" ma:indexed="true" ma:internalName="SDDocDate">
      <xsd:simpleType>
        <xsd:restriction base="dms:DateTime"/>
      </xsd:simpleType>
    </xsd:element>
    <xsd:element name="SDHebDate" ma:index="13" nillable="true" ma:displayName="תאריך עברי" ma:internalName="SDHebDate">
      <xsd:simpleType>
        <xsd:restriction base="dms:Text"/>
      </xsd:simpleType>
    </xsd:element>
    <xsd:element name="SDOriginalID" ma:index="14" nillable="true" ma:displayName="סימוכין מקורי" ma:internalName="SDOriginalID">
      <xsd:simpleType>
        <xsd:restriction base="dms:Text"/>
      </xsd:simpleType>
    </xsd:element>
    <xsd:element name="SDOfflineTo" ma:index="15" nillable="true" ma:displayName="הוצא אל" ma:internalName="SDOfflineTo">
      <xsd:simpleType>
        <xsd:restriction base="dms:Text"/>
      </xsd:simpleType>
    </xsd:element>
    <xsd:element name="SDAsmachta" ma:index="16" nillable="true" ma:displayName="אסמכתא" ma:internalName="SDAsmachta">
      <xsd:simpleType>
        <xsd:restriction base="dms:Text"/>
      </xsd:simpleType>
    </xsd:element>
    <xsd:element name="SDImportance" ma:index="17" nillable="true" ma:displayName="חשיבות" ma:internalName="SDImportance">
      <xsd:simpleType>
        <xsd:restriction base="dms:Number"/>
      </xsd:simpleType>
    </xsd:element>
    <xsd:element name="SDSenderName" ma:index="19" nillable="true" ma:displayName="שם השולח" ma:internalName="SDSenderName">
      <xsd:simpleType>
        <xsd:restriction base="dms:Text"/>
      </xsd:simpleType>
    </xsd:element>
    <xsd:element name="SDToList" ma:index="20" nillable="true" ma:displayName="אל" ma:internalName="SDToList">
      <xsd:simpleType>
        <xsd:restriction base="dms:Text"/>
      </xsd:simpleType>
    </xsd:element>
    <xsd:element name="SDCCList" ma:index="21" nillable="true" ma:displayName="עותק" ma:internalName="SDCCList">
      <xsd:simpleType>
        <xsd:restriction base="dms:Text"/>
      </xsd:simpleType>
    </xsd:element>
    <xsd:element name="SDMailOut" ma:index="24" nillable="true" ma:displayName="SDMailOut" ma:internalName="SDMailOut">
      <xsd:simpleType>
        <xsd:restriction base="dms:Note">
          <xsd:maxLength value="255"/>
        </xsd:restriction>
      </xsd:simpleType>
    </xsd:element>
    <xsd:element name="SDDocumentSource" ma:index="25" nillable="true" ma:displayName="SDDocumentSource" ma:internalName="SDDocumentSource">
      <xsd:simpleType>
        <xsd:restriction base="dms:Choice">
          <xsd:enumeration value="SDFileUpload"/>
          <xsd:enumeration value="SDNewFile"/>
          <xsd:enumeration value="SDMultiFilesUpload"/>
          <xsd:enumeration value="OutlookExtender"/>
          <xsd:enumeration value="SDMigration"/>
          <xsd:enumeration value="OfficeAddIn"/>
          <xsd:enumeration value="ArchiveScan"/>
          <xsd:enumeration value="PCDocs"/>
          <xsd:enumeration value="PST"/>
          <xsd:enumeration value="D2K"/>
          <xsd:enumeration value="Menahel"/>
          <xsd:enumeration value="ShipmentLoader"/>
          <xsd:enumeration value="PoliceOffices"/>
          <xsd:enumeration value="AGATForms"/>
          <xsd:enumeration value="SDK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b62145-edcc-4c67-a4c5-4a8efe16eaa7" elementFormDefault="qualified">
    <xsd:import namespace="http://schemas.microsoft.com/office/2006/documentManagement/types"/>
    <xsd:import namespace="http://schemas.microsoft.com/office/infopath/2007/PartnerControls"/>
    <xsd:element name="_x0031_05Status" ma:index="18" nillable="true" ma:displayName="סטטוס המסמך" ma:default="הועבר לטיפול עוזר הסמנכל" ma:format="Dropdown" ma:internalName="_x0031_05Status">
      <xsd:simpleType>
        <xsd:restriction base="dms:Choice">
          <xsd:enumeration value="הועבר לטיפול עוזר הסמנכל"/>
          <xsd:enumeration value="העובר לטיפול הסמנכל"/>
          <xsd:enumeration value="העובר לטיפול הלשכה"/>
          <xsd:enumeration value="הופץ"/>
          <xsd:enumeration value="סיום טיפול"/>
        </xsd:restriction>
      </xsd:simpleType>
    </xsd:element>
    <xsd:element name="HardCopyDestination" ma:index="22" nillable="true" ma:displayName="מיקום עותק פיזי" ma:default="" ma:internalName="HardCopyDestination">
      <xsd:simpleType>
        <xsd:restriction base="dms:Text">
          <xsd:maxLength value="255"/>
        </xsd:restriction>
      </xsd:simpleType>
    </xsd:element>
    <xsd:element name="Comment1" ma:index="23" nillable="true" ma:displayName="הערה" ma:default="" ma:internalName="Comment1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53FBAF-5A3B-41D1-A048-8E9A235D7822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1ab62145-edcc-4c67-a4c5-4a8efe16eaa7"/>
    <ds:schemaRef ds:uri="http://schemas.microsoft.com/office/2006/metadata/properties"/>
    <ds:schemaRef ds:uri="http://schemas.microsoft.com/office/infopath/2007/PartnerControls"/>
    <ds:schemaRef ds:uri="2e5cfdaa-b210-4478-be9c-fa624377e68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8E5BDB-AC79-401E-A1D1-DA7851A5BF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5cfdaa-b210-4478-be9c-fa624377e68c"/>
    <ds:schemaRef ds:uri="1ab62145-edcc-4c67-a4c5-4a8efe16ea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58E97F-D7C1-4066-8A8E-268FF28D8A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1403</Words>
  <Application>Microsoft Office PowerPoint</Application>
  <PresentationFormat>On-screen Show (4:3)</PresentationFormat>
  <Paragraphs>281</Paragraphs>
  <Slides>25</Slides>
  <Notes>9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Courier New</vt:lpstr>
      <vt:lpstr>Gisha</vt:lpstr>
      <vt:lpstr>Tahoma</vt:lpstr>
      <vt:lpstr>Times New Roman</vt:lpstr>
      <vt:lpstr>Wingdings</vt:lpstr>
      <vt:lpstr>ערכת נושא Office</vt:lpstr>
      <vt:lpstr>תבנית מצגת חחי </vt:lpstr>
      <vt:lpstr>1_תבנית מצגת חחי </vt:lpstr>
      <vt:lpstr>2_תבנית מצגת חחי </vt:lpstr>
      <vt:lpstr>2_ערכת נושא Office</vt:lpstr>
      <vt:lpstr>PowerPoint Presentation</vt:lpstr>
      <vt:lpstr>PowerPoint Presentation</vt:lpstr>
      <vt:lpstr>PowerPoint Presentation</vt:lpstr>
      <vt:lpstr>PowerPoint Presentation</vt:lpstr>
      <vt:lpstr>   </vt:lpstr>
      <vt:lpstr>צוות הסרת חסמים חח"י – משרד התחבורה </vt:lpstr>
      <vt:lpstr>PowerPoint Presentation</vt:lpstr>
      <vt:lpstr>שת"פ עם התאחדות בוני הארץ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דפי מידע חח"י לארגוני הקבלנים </vt:lpstr>
      <vt:lpstr>דפי מידע חח"י לארגוני הקבלנים </vt:lpstr>
      <vt:lpstr>PowerPoint Presentation</vt:lpstr>
      <vt:lpstr>PowerPoint Presentation</vt:lpstr>
      <vt:lpstr>אמצעים לפניות לחברת החשמל</vt:lpstr>
      <vt:lpstr>תיאום חיבור והעתקת תשתיות</vt:lpstr>
      <vt:lpstr>PowerPoint Presentation</vt:lpstr>
      <vt:lpstr>קבלת מידע בקשר להיתר בניה וחיבור  אספקת חשמל למבנה</vt:lpstr>
      <vt:lpstr>קבלת מידע בקשר להיתר בניה</vt:lpstr>
      <vt:lpstr>קבלת מידע בקשר להיתר בניה</vt:lpstr>
      <vt:lpstr>הזמנה והגדלת חיבור –  שלבי התהליך</vt:lpstr>
      <vt:lpstr>הזמנה והגדלת חיבור –  שלבי התהליך</vt:lpstr>
    </vt:vector>
  </TitlesOfParts>
  <Company>IEC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- מטה לניהול פרויקטים ומשאבים חטיבתיים</dc:title>
  <dc:creator>דוד גלית</dc:creator>
  <cp:lastModifiedBy>nitzan feldman</cp:lastModifiedBy>
  <cp:revision>127</cp:revision>
  <cp:lastPrinted>2018-10-25T05:21:06Z</cp:lastPrinted>
  <dcterms:created xsi:type="dcterms:W3CDTF">2015-12-14T06:46:17Z</dcterms:created>
  <dcterms:modified xsi:type="dcterms:W3CDTF">2019-04-08T20:20:27Z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0x01010081F34C4380355748919F94D95CADF432090082CB792806DB194397BBDB60F424673F</vt:lpwstr>
  </property>
  <property fmtid="{D5CDD505-2E9C-101B-9397-08002B2CF9AE}" pid="3" name="ContentType">
    <vt:lpwstr>לשכת חטיבת לקוחות -דואר</vt:lpwstr>
  </property>
  <property fmtid="{D5CDD505-2E9C-101B-9397-08002B2CF9AE}" pid="4" name="SDCategoryID">
    <vt:lpwstr>3efb37d6dd98;#baf7e13faa6c;#</vt:lpwstr>
  </property>
</Properties>
</file>